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letter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4767" autoAdjust="0"/>
  </p:normalViewPr>
  <p:slideViewPr>
    <p:cSldViewPr>
      <p:cViewPr>
        <p:scale>
          <a:sx n="80" d="100"/>
          <a:sy n="80" d="100"/>
        </p:scale>
        <p:origin x="-2514" y="-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CF06C-841F-44DC-8B9F-9068726308AD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95E87-4969-4B31-8D13-EC960681F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12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kumimoji="0" lang="en-US"/>
            </a:p>
          </p:txBody>
        </p:sp>
        <p:sp>
          <p:nvSpPr>
            <p:cNvPr id="512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kumimoji="0" lang="en-US"/>
            </a:p>
          </p:txBody>
        </p:sp>
        <p:sp>
          <p:nvSpPr>
            <p:cNvPr id="512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kumimoji="0" lang="en-US"/>
            </a:p>
          </p:txBody>
        </p:sp>
        <p:sp>
          <p:nvSpPr>
            <p:cNvPr id="512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kumimoji="0" lang="en-US"/>
            </a:p>
          </p:txBody>
        </p:sp>
        <p:sp>
          <p:nvSpPr>
            <p:cNvPr id="512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kumimoji="0" lang="en-US"/>
            </a:p>
          </p:txBody>
        </p:sp>
        <p:sp>
          <p:nvSpPr>
            <p:cNvPr id="512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kumimoji="0" lang="en-US"/>
            </a:p>
          </p:txBody>
        </p:sp>
        <p:sp>
          <p:nvSpPr>
            <p:cNvPr id="512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kumimoji="0" lang="en-US"/>
            </a:p>
          </p:txBody>
        </p:sp>
        <p:sp>
          <p:nvSpPr>
            <p:cNvPr id="513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kumimoji="0" lang="en-US"/>
            </a:p>
          </p:txBody>
        </p:sp>
        <p:sp>
          <p:nvSpPr>
            <p:cNvPr id="513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kumimoji="0" lang="en-US"/>
            </a:p>
          </p:txBody>
        </p:sp>
        <p:sp>
          <p:nvSpPr>
            <p:cNvPr id="513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kumimoji="0" lang="en-US"/>
            </a:p>
          </p:txBody>
        </p:sp>
        <p:sp>
          <p:nvSpPr>
            <p:cNvPr id="513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kumimoji="0" lang="en-US"/>
            </a:p>
          </p:txBody>
        </p:sp>
        <p:sp>
          <p:nvSpPr>
            <p:cNvPr id="513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kumimoji="0" lang="en-US"/>
            </a:p>
          </p:txBody>
        </p:sp>
        <p:sp>
          <p:nvSpPr>
            <p:cNvPr id="513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kumimoji="0" lang="en-US"/>
            </a:p>
          </p:txBody>
        </p:sp>
        <p:sp>
          <p:nvSpPr>
            <p:cNvPr id="513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kumimoji="0" lang="en-US"/>
            </a:p>
          </p:txBody>
        </p:sp>
        <p:sp>
          <p:nvSpPr>
            <p:cNvPr id="513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kumimoji="0" lang="en-US"/>
            </a:p>
          </p:txBody>
        </p:sp>
        <p:sp>
          <p:nvSpPr>
            <p:cNvPr id="513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kumimoji="0" lang="en-US"/>
            </a:p>
          </p:txBody>
        </p:sp>
        <p:sp>
          <p:nvSpPr>
            <p:cNvPr id="513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kumimoji="0" lang="en-US"/>
            </a:p>
          </p:txBody>
        </p:sp>
        <p:sp>
          <p:nvSpPr>
            <p:cNvPr id="514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kumimoji="0" lang="en-US"/>
            </a:p>
          </p:txBody>
        </p:sp>
        <p:sp>
          <p:nvSpPr>
            <p:cNvPr id="514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kumimoji="0" lang="en-US"/>
            </a:p>
          </p:txBody>
        </p:sp>
        <p:sp>
          <p:nvSpPr>
            <p:cNvPr id="514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kumimoji="0" lang="en-US"/>
            </a:p>
          </p:txBody>
        </p:sp>
        <p:sp>
          <p:nvSpPr>
            <p:cNvPr id="514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kumimoji="0" lang="en-US"/>
            </a:p>
          </p:txBody>
        </p:sp>
        <p:sp>
          <p:nvSpPr>
            <p:cNvPr id="514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kumimoji="0" lang="en-US"/>
            </a:p>
          </p:txBody>
        </p:sp>
        <p:sp>
          <p:nvSpPr>
            <p:cNvPr id="514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kumimoji="0" lang="en-US"/>
            </a:p>
          </p:txBody>
        </p:sp>
        <p:sp>
          <p:nvSpPr>
            <p:cNvPr id="514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kumimoji="0" lang="en-US"/>
            </a:p>
          </p:txBody>
        </p:sp>
        <p:sp>
          <p:nvSpPr>
            <p:cNvPr id="514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kumimoji="0" lang="en-US"/>
            </a:p>
          </p:txBody>
        </p:sp>
        <p:sp>
          <p:nvSpPr>
            <p:cNvPr id="514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kumimoji="0" lang="en-US"/>
            </a:p>
          </p:txBody>
        </p:sp>
        <p:sp>
          <p:nvSpPr>
            <p:cNvPr id="514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kumimoji="0" lang="en-US"/>
            </a:p>
          </p:txBody>
        </p:sp>
        <p:sp>
          <p:nvSpPr>
            <p:cNvPr id="515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kumimoji="0" lang="en-US"/>
            </a:p>
          </p:txBody>
        </p:sp>
        <p:sp>
          <p:nvSpPr>
            <p:cNvPr id="515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kumimoji="0" lang="en-US"/>
            </a:p>
          </p:txBody>
        </p:sp>
        <p:sp>
          <p:nvSpPr>
            <p:cNvPr id="515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kumimoji="0" lang="en-US"/>
            </a:p>
          </p:txBody>
        </p:sp>
        <p:sp>
          <p:nvSpPr>
            <p:cNvPr id="515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kumimoji="0" lang="en-US"/>
            </a:p>
          </p:txBody>
        </p:sp>
        <p:sp>
          <p:nvSpPr>
            <p:cNvPr id="515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kumimoji="0" lang="en-US"/>
            </a:p>
          </p:txBody>
        </p:sp>
        <p:sp>
          <p:nvSpPr>
            <p:cNvPr id="515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6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6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6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6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6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6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7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7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7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7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7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7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7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7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7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7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8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8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8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8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8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8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8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8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8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8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9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9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9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9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9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9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9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9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9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9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0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0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0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0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0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0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0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0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0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0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1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1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1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1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1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1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1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1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1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1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3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3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3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3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3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3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3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3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3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3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4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4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4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4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4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4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4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4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4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4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5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5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5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5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5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5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5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5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5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5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6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6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6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6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6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6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6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6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6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6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7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7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7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7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7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7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7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7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7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7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9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9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9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9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9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9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9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9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9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9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0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0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0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0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0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0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0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0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0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0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1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1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1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1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1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1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1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1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1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1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3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3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3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3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3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3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3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3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3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 altLang="zh-TW"/>
              <a:t>Click to edit Master title style</a:t>
            </a:r>
          </a:p>
        </p:txBody>
      </p:sp>
      <p:sp>
        <p:nvSpPr>
          <p:cNvPr id="533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5340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Unit 1. Unit 1. The Expanding Circles of World Englishers (Dr. Ian Done D. Ramos, 2017)</a:t>
            </a:r>
            <a:endParaRPr lang="en-US" altLang="zh-TW"/>
          </a:p>
        </p:txBody>
      </p:sp>
      <p:sp>
        <p:nvSpPr>
          <p:cNvPr id="5341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342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118A632-0FF6-46DF-8221-A5D44E630D9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626FEEB-9FFC-4C6D-9161-7062ED784499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Unit 1. Unit 1. The Expanding Circles of World Englishers (Dr. Ian Done D. Ramos, 2017)</a:t>
            </a: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86E201-8C25-4D38-A62D-7D67AB95FBA5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Unit 1. Unit 1. The Expanding Circles of World Englishers (Dr. Ian Done D. Ramos, 2017)</a:t>
            </a: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A0E21C-39B4-4363-8C27-36B3010612B6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Unit 1. Unit 1. The Expanding Circles of World Englishers (Dr. Ian Done D. Ramos, 2017)</a:t>
            </a: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6CBFD4-D2B6-4663-BDB9-33F74E086F3C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Unit 1. Unit 1. The Expanding Circles of World Englishers (Dr. Ian Done D. Ramos, 2017)</a:t>
            </a: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8DC9956-7B47-4061-925F-CE1873F66291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Unit 1. Unit 1. The Expanding Circles of World Englishers (Dr. Ian Done D. Ramos, 2017)</a:t>
            </a:r>
            <a:endParaRPr lang="en-US" altLang="zh-TW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9A1C33E-42AF-4DD7-A9D6-D281BDC0AAB5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Unit 1. Unit 1. The Expanding Circles of World Englishers (Dr. Ian Done D. Ramos, 2017)</a:t>
            </a:r>
            <a:endParaRPr lang="en-US" altLang="zh-TW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13E4FC-137F-4130-A12B-D7803C7F3017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Unit 1. Unit 1. The Expanding Circles of World Englishers (Dr. Ian Done D. Ramos, 2017)</a:t>
            </a: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58DFF9F-03B1-43CE-A3B4-77F6B9B2BB87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Unit 1. Unit 1. The Expanding Circles of World Englishers (Dr. Ian Done D. Ramos, 2017)</a:t>
            </a: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C61E02-013C-452D-8988-CA743EE52480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Unit 1. Unit 1. The Expanding Circles of World Englishers (Dr. Ian Done D. Ramos, 2017)</a:t>
            </a:r>
            <a:endParaRPr lang="en-US" altLang="zh-TW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FFAA039-B57F-4BFC-8B78-529F67B8CC58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Unit 1. Unit 1. The Expanding Circles of World Englishers (Dr. Ian Done D. Ramos, 2017)</a:t>
            </a:r>
            <a:endParaRPr lang="en-US" altLang="zh-TW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kumimoji="0"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kumimoji="0"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kumimoji="0"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kumimoji="0"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kumimoji="0"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kumimoji="0"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kumimoji="0"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kumimoji="0"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kumimoji="0"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kumimoji="0"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kumimoji="0"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kumimoji="0"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kumimoji="0"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kumimoji="0"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kumimoji="0"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kumimoji="0"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kumimoji="0"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kumimoji="0"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kumimoji="0"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kumimoji="0"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kumimoji="0"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kumimoji="0"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kumimoji="0"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kumimoji="0"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kumimoji="0"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kumimoji="0"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kumimoji="0"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kumimoji="0"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kumimoji="0"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kumimoji="0"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kumimoji="0"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kumimoji="0"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3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3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3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6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6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6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6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6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6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6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6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6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6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7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7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7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7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7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7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7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7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7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7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8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8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8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8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8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8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8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8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8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8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1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1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1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1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1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1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1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1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1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1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2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2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2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2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2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2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2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2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2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2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3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3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3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3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3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3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3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3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3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3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4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4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4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4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4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4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4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4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4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4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5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5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5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5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5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5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5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5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5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5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6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6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6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6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6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6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6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6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6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6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7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7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7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7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7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7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7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7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7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7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8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8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8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8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8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8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8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8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8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8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9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9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9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9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9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9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9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9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9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9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1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1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1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1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1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6AF9694-F676-4AE9-915C-90AE749572E5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431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altLang="ko-KR" smtClean="0"/>
              <a:t>Unit 1. Unit 1. The Expanding Circles of World Englishers (Dr. Ian Done D. Ramos, 2017)</a:t>
            </a:r>
            <a:endParaRPr lang="en-US" altLang="zh-TW"/>
          </a:p>
        </p:txBody>
      </p:sp>
      <p:sp>
        <p:nvSpPr>
          <p:cNvPr id="431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431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431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400824"/>
            <a:ext cx="2133600" cy="457200"/>
          </a:xfrm>
        </p:spPr>
        <p:txBody>
          <a:bodyPr/>
          <a:lstStyle/>
          <a:p>
            <a:fld id="{E118A632-0FF6-46DF-8221-A5D44E630D95}" type="slidenum">
              <a:rPr lang="en-US" altLang="zh-TW" smtClean="0">
                <a:effectLst/>
              </a:rPr>
              <a:pPr/>
              <a:t>1</a:t>
            </a:fld>
            <a:endParaRPr lang="en-US" altLang="zh-TW" dirty="0">
              <a:effectLst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2"/>
          </p:nvPr>
        </p:nvSpPr>
        <p:spPr>
          <a:xfrm>
            <a:off x="251520" y="6356176"/>
            <a:ext cx="6419056" cy="457200"/>
          </a:xfrm>
        </p:spPr>
        <p:txBody>
          <a:bodyPr/>
          <a:lstStyle/>
          <a:p>
            <a:r>
              <a:rPr lang="en-US" altLang="ko-KR" dirty="0" smtClean="0">
                <a:solidFill>
                  <a:srgbClr val="002060"/>
                </a:solidFill>
                <a:effectLst/>
              </a:rPr>
              <a:t>Unit 1. Unit 1. The Expanding Circles of World </a:t>
            </a:r>
            <a:r>
              <a:rPr lang="en-US" altLang="ko-KR" dirty="0" err="1" smtClean="0">
                <a:solidFill>
                  <a:srgbClr val="002060"/>
                </a:solidFill>
                <a:effectLst/>
              </a:rPr>
              <a:t>Englishers</a:t>
            </a:r>
            <a:r>
              <a:rPr lang="en-US" altLang="ko-KR" dirty="0" smtClean="0">
                <a:solidFill>
                  <a:srgbClr val="002060"/>
                </a:solidFill>
                <a:effectLst/>
              </a:rPr>
              <a:t> (Dr. Ian Done D. Ramos, 2017)</a:t>
            </a:r>
            <a:endParaRPr lang="en-US" altLang="zh-TW" dirty="0">
              <a:solidFill>
                <a:srgbClr val="002060"/>
              </a:solidFill>
              <a:effectLst/>
            </a:endParaRPr>
          </a:p>
        </p:txBody>
      </p:sp>
      <p:sp>
        <p:nvSpPr>
          <p:cNvPr id="6" name="직사각형 1"/>
          <p:cNvSpPr/>
          <p:nvPr/>
        </p:nvSpPr>
        <p:spPr>
          <a:xfrm>
            <a:off x="857224" y="4357694"/>
            <a:ext cx="7572428" cy="1000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2400" dirty="0" smtClean="0">
                <a:solidFill>
                  <a:schemeClr val="tx1">
                    <a:lumMod val="50000"/>
                  </a:schemeClr>
                </a:solidFill>
              </a:rPr>
              <a:t>Name: ______________ 		Date: __________   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>
                <a:solidFill>
                  <a:schemeClr val="tx1">
                    <a:lumMod val="50000"/>
                  </a:schemeClr>
                </a:solidFill>
              </a:rPr>
              <a:t>Student No.: __________  		Score: _________</a:t>
            </a:r>
            <a:endParaRPr lang="ko-KR" altLang="en-US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282" y="571480"/>
            <a:ext cx="8643998" cy="35719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altLang="ko-KR" dirty="0" smtClean="0">
              <a:ea typeface="굴림" pitchFamily="50" charset="-127"/>
            </a:endParaRPr>
          </a:p>
          <a:p>
            <a:pPr algn="ctr">
              <a:lnSpc>
                <a:spcPct val="110000"/>
              </a:lnSpc>
            </a:pPr>
            <a:r>
              <a:rPr lang="en-US" altLang="ko-KR" sz="4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굴림" pitchFamily="50" charset="-127"/>
                <a:cs typeface="Times New Roman" pitchFamily="18" charset="0"/>
              </a:rPr>
              <a:t>Unit 1.</a:t>
            </a:r>
          </a:p>
          <a:p>
            <a:pPr>
              <a:lnSpc>
                <a:spcPct val="110000"/>
              </a:lnSpc>
            </a:pPr>
            <a:r>
              <a:rPr lang="en-US" altLang="ko-KR" sz="4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굴림" pitchFamily="50" charset="-127"/>
                <a:cs typeface="Times New Roman" pitchFamily="18" charset="0"/>
              </a:rPr>
              <a:t> The Expanding </a:t>
            </a:r>
          </a:p>
          <a:p>
            <a:pPr>
              <a:lnSpc>
                <a:spcPct val="110000"/>
              </a:lnSpc>
            </a:pPr>
            <a:r>
              <a:rPr lang="en-US" altLang="ko-KR" sz="4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굴림" pitchFamily="50" charset="-127"/>
                <a:cs typeface="Times New Roman" pitchFamily="18" charset="0"/>
              </a:rPr>
              <a:t>Circles of World </a:t>
            </a:r>
            <a:r>
              <a:rPr lang="en-US" altLang="ko-KR" sz="4800" b="1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굴림" pitchFamily="50" charset="-127"/>
                <a:cs typeface="Times New Roman" pitchFamily="18" charset="0"/>
              </a:rPr>
              <a:t>Englishers</a:t>
            </a:r>
            <a:endParaRPr lang="en-US" altLang="ko-KR" sz="48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굴림" pitchFamily="50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3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00"/>
                            </p:stCondLst>
                            <p:childTnLst>
                              <p:par>
                                <p:cTn id="17" presetID="3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400824"/>
            <a:ext cx="2133600" cy="457200"/>
          </a:xfrm>
        </p:spPr>
        <p:txBody>
          <a:bodyPr/>
          <a:lstStyle/>
          <a:p>
            <a:fld id="{AFA0E21C-39B4-4363-8C27-36B3010612B6}" type="slidenum">
              <a:rPr lang="en-US" altLang="zh-TW" smtClean="0">
                <a:effectLst/>
              </a:rPr>
              <a:pPr/>
              <a:t>2</a:t>
            </a:fld>
            <a:endParaRPr lang="en-US" altLang="zh-TW" dirty="0">
              <a:effectLst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251520" y="6365562"/>
            <a:ext cx="6275040" cy="457200"/>
          </a:xfrm>
        </p:spPr>
        <p:txBody>
          <a:bodyPr/>
          <a:lstStyle/>
          <a:p>
            <a:r>
              <a:rPr lang="en-US" altLang="ko-KR" dirty="0" smtClean="0">
                <a:solidFill>
                  <a:srgbClr val="002060"/>
                </a:solidFill>
                <a:effectLst/>
              </a:rPr>
              <a:t>Unit 1. Unit 1. The Expanding Circles of World </a:t>
            </a:r>
            <a:r>
              <a:rPr lang="en-US" altLang="ko-KR" dirty="0" err="1" smtClean="0">
                <a:solidFill>
                  <a:srgbClr val="002060"/>
                </a:solidFill>
                <a:effectLst/>
              </a:rPr>
              <a:t>Englishers</a:t>
            </a:r>
            <a:r>
              <a:rPr lang="en-US" altLang="ko-KR" dirty="0" smtClean="0">
                <a:solidFill>
                  <a:srgbClr val="002060"/>
                </a:solidFill>
                <a:effectLst/>
              </a:rPr>
              <a:t> (Dr. Ian Done D. Ramos, 2017)</a:t>
            </a:r>
            <a:endParaRPr lang="en-US" altLang="zh-TW" dirty="0">
              <a:solidFill>
                <a:srgbClr val="002060"/>
              </a:solidFill>
              <a:effectLst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-285784" y="214290"/>
            <a:ext cx="907262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algn="just">
              <a:spcBef>
                <a:spcPct val="20000"/>
              </a:spcBef>
              <a:buClr>
                <a:schemeClr val="hlink"/>
              </a:buClr>
            </a:pPr>
            <a:r>
              <a:rPr kumimoji="1" lang="en-US" altLang="zh-TW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	Activity 1</a:t>
            </a:r>
            <a:r>
              <a:rPr kumimoji="1" lang="en-US" altLang="zh-TW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Berlin Sans FB"/>
                <a:ea typeface="+mn-ea"/>
              </a:rPr>
              <a:t>: </a:t>
            </a:r>
            <a:r>
              <a:rPr lang="en-US" altLang="zh-TW" sz="2400" kern="0" dirty="0" smtClean="0">
                <a:solidFill>
                  <a:schemeClr val="tx1">
                    <a:lumMod val="50000"/>
                  </a:schemeClr>
                </a:solidFill>
                <a:latin typeface="Berlin Sans FB"/>
                <a:ea typeface="+mn-ea"/>
              </a:rPr>
              <a:t>Give your own opinion on the following questions. Write them on the right column.</a:t>
            </a:r>
            <a:endParaRPr lang="ko-KR" altLang="en-US" sz="2400" dirty="0" smtClean="0">
              <a:solidFill>
                <a:schemeClr val="tx1">
                  <a:lumMod val="50000"/>
                </a:schemeClr>
              </a:solidFill>
              <a:latin typeface="Berlin Sans FB"/>
            </a:endParaRPr>
          </a:p>
          <a:p>
            <a:pPr marL="609600" marR="0" lvl="0" indent="-6096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1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erlin Sans FB"/>
                <a:ea typeface="+mn-ea"/>
              </a:rPr>
              <a:t>.</a:t>
            </a:r>
          </a:p>
          <a:p>
            <a:pPr marL="609600" marR="0" lvl="0" indent="-6096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1" lang="en-US" altLang="zh-TW" sz="24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erlin Sans FB" pitchFamily="34" charset="0"/>
              <a:ea typeface="+mn-ea"/>
              <a:cs typeface="+mn-cs"/>
            </a:endParaRPr>
          </a:p>
          <a:p>
            <a:pPr marL="609600" marR="0" lvl="0" indent="-6096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1" lang="en-US" altLang="zh-TW" sz="16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erlin Sans FB" pitchFamily="34" charset="0"/>
              <a:ea typeface="+mn-ea"/>
              <a:cs typeface="+mn-cs"/>
            </a:endParaRPr>
          </a:p>
          <a:p>
            <a:pPr marL="609600" marR="0" lvl="0" indent="-6096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1" lang="en-US" altLang="zh-TW" sz="16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erlin Sans FB" pitchFamily="34" charset="0"/>
              <a:ea typeface="+mn-ea"/>
              <a:cs typeface="+mn-cs"/>
            </a:endParaRPr>
          </a:p>
          <a:p>
            <a:pPr marL="609600" marR="0" lvl="0" indent="-6096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1" lang="en-US" altLang="zh-TW" sz="16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erlin Sans FB" pitchFamily="34" charset="0"/>
              <a:ea typeface="+mn-ea"/>
              <a:cs typeface="+mn-cs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51520" y="1214422"/>
          <a:ext cx="8640960" cy="521497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041178"/>
                <a:gridCol w="6599782"/>
              </a:tblGrid>
              <a:tr h="5229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Question</a:t>
                      </a:r>
                      <a:endParaRPr lang="ko-KR" altLang="en-US" sz="1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Opinion</a:t>
                      </a:r>
                      <a:endParaRPr lang="ko-KR" altLang="en-US" sz="1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692001">
                <a:tc>
                  <a:txBody>
                    <a:bodyPr/>
                    <a:lstStyle/>
                    <a:p>
                      <a:pPr marL="342900" indent="-342900" algn="just" latinLnBrk="1">
                        <a:buNone/>
                      </a:pPr>
                      <a:r>
                        <a:rPr lang="en-US" altLang="ko-KR" sz="18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Question 1: </a:t>
                      </a:r>
                    </a:p>
                    <a:p>
                      <a:pPr marL="342900" indent="-342900" algn="just" latinLnBrk="1">
                        <a:buNone/>
                      </a:pPr>
                      <a:r>
                        <a:rPr lang="en-US" altLang="ko-KR" sz="18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(Refer to the </a:t>
                      </a:r>
                      <a:r>
                        <a:rPr lang="en-US" altLang="ko-KR" sz="1800" b="1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‘What do you think’ </a:t>
                      </a:r>
                      <a:r>
                        <a:rPr lang="en-US" altLang="ko-KR" sz="18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section of the unit 1 PPT material.     </a:t>
                      </a:r>
                      <a:endParaRPr lang="ko-KR" altLang="en-US" sz="1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fvdfgvdvdx</a:t>
                      </a:r>
                      <a:endParaRPr lang="en-US" sz="18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400824"/>
            <a:ext cx="2133600" cy="457200"/>
          </a:xfrm>
        </p:spPr>
        <p:txBody>
          <a:bodyPr/>
          <a:lstStyle/>
          <a:p>
            <a:fld id="{AFA0E21C-39B4-4363-8C27-36B3010612B6}" type="slidenum">
              <a:rPr lang="en-US" altLang="zh-TW" smtClean="0">
                <a:effectLst/>
              </a:rPr>
              <a:pPr/>
              <a:t>3</a:t>
            </a:fld>
            <a:endParaRPr lang="en-US" altLang="zh-TW" dirty="0">
              <a:effectLst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251520" y="6365562"/>
            <a:ext cx="6275040" cy="457200"/>
          </a:xfrm>
        </p:spPr>
        <p:txBody>
          <a:bodyPr/>
          <a:lstStyle/>
          <a:p>
            <a:r>
              <a:rPr lang="en-US" altLang="ko-KR" dirty="0" smtClean="0">
                <a:solidFill>
                  <a:srgbClr val="002060"/>
                </a:solidFill>
                <a:effectLst/>
              </a:rPr>
              <a:t>Unit 1. Unit 1. The Expanding Circles of World </a:t>
            </a:r>
            <a:r>
              <a:rPr lang="en-US" altLang="ko-KR" dirty="0" err="1" smtClean="0">
                <a:solidFill>
                  <a:srgbClr val="002060"/>
                </a:solidFill>
                <a:effectLst/>
              </a:rPr>
              <a:t>Englishers</a:t>
            </a:r>
            <a:r>
              <a:rPr lang="en-US" altLang="ko-KR" dirty="0" smtClean="0">
                <a:solidFill>
                  <a:srgbClr val="002060"/>
                </a:solidFill>
                <a:effectLst/>
              </a:rPr>
              <a:t> (Dr. Ian Done D. Ramos, 2017)</a:t>
            </a:r>
            <a:endParaRPr lang="en-US" altLang="zh-TW" dirty="0">
              <a:solidFill>
                <a:srgbClr val="002060"/>
              </a:solidFill>
              <a:effectLst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51520" y="332656"/>
          <a:ext cx="8640960" cy="60967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041178"/>
                <a:gridCol w="6599782"/>
              </a:tblGrid>
              <a:tr h="6113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Question</a:t>
                      </a:r>
                      <a:endParaRPr lang="ko-KR" altLang="en-US" sz="1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Opinion</a:t>
                      </a:r>
                      <a:endParaRPr lang="ko-KR" altLang="en-US" sz="1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485341">
                <a:tc>
                  <a:txBody>
                    <a:bodyPr/>
                    <a:lstStyle/>
                    <a:p>
                      <a:pPr marL="342900" indent="-342900" algn="just" latinLnBrk="1">
                        <a:buNone/>
                      </a:pPr>
                      <a:r>
                        <a:rPr lang="en-US" altLang="ko-KR" sz="18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Question 2: </a:t>
                      </a:r>
                    </a:p>
                    <a:p>
                      <a:pPr marL="342900" indent="-342900" algn="just" latinLnBrk="1">
                        <a:buNone/>
                      </a:pPr>
                      <a:r>
                        <a:rPr lang="en-US" altLang="ko-KR" sz="18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(Refer to the </a:t>
                      </a:r>
                      <a:r>
                        <a:rPr lang="en-US" altLang="ko-KR" sz="1800" b="1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‘What do you think’ </a:t>
                      </a:r>
                      <a:r>
                        <a:rPr lang="en-US" altLang="ko-KR" sz="18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section of the unit 1 PPT material.     </a:t>
                      </a:r>
                      <a:endParaRPr lang="ko-KR" altLang="en-US" sz="1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fvdfgvdvdx</a:t>
                      </a:r>
                      <a:endParaRPr lang="en-US" sz="18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400824"/>
            <a:ext cx="2133600" cy="457200"/>
          </a:xfrm>
        </p:spPr>
        <p:txBody>
          <a:bodyPr/>
          <a:lstStyle/>
          <a:p>
            <a:fld id="{AFA0E21C-39B4-4363-8C27-36B3010612B6}" type="slidenum">
              <a:rPr lang="en-US" altLang="zh-TW" smtClean="0">
                <a:effectLst/>
              </a:rPr>
              <a:pPr/>
              <a:t>4</a:t>
            </a:fld>
            <a:endParaRPr lang="en-US" altLang="zh-TW" dirty="0">
              <a:effectLst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251520" y="6365562"/>
            <a:ext cx="6275040" cy="457200"/>
          </a:xfrm>
        </p:spPr>
        <p:txBody>
          <a:bodyPr/>
          <a:lstStyle/>
          <a:p>
            <a:r>
              <a:rPr lang="en-US" altLang="ko-KR" dirty="0" smtClean="0">
                <a:solidFill>
                  <a:srgbClr val="002060"/>
                </a:solidFill>
                <a:effectLst/>
              </a:rPr>
              <a:t>Unit 1. Unit 1. The Expanding Circles of World </a:t>
            </a:r>
            <a:r>
              <a:rPr lang="en-US" altLang="ko-KR" dirty="0" err="1" smtClean="0">
                <a:solidFill>
                  <a:srgbClr val="002060"/>
                </a:solidFill>
                <a:effectLst/>
              </a:rPr>
              <a:t>Englishers</a:t>
            </a:r>
            <a:r>
              <a:rPr lang="en-US" altLang="ko-KR" dirty="0" smtClean="0">
                <a:solidFill>
                  <a:srgbClr val="002060"/>
                </a:solidFill>
                <a:effectLst/>
              </a:rPr>
              <a:t> (Dr. Ian Done D. Ramos, 2017)</a:t>
            </a:r>
            <a:endParaRPr lang="en-US" altLang="zh-TW" dirty="0">
              <a:solidFill>
                <a:srgbClr val="002060"/>
              </a:solidFill>
              <a:effectLst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51520" y="332656"/>
          <a:ext cx="8640960" cy="60967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041178"/>
                <a:gridCol w="6599782"/>
              </a:tblGrid>
              <a:tr h="6113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Question</a:t>
                      </a:r>
                      <a:endParaRPr lang="ko-KR" altLang="en-US" sz="1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Opinion</a:t>
                      </a:r>
                      <a:endParaRPr lang="ko-KR" altLang="en-US" sz="1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485341">
                <a:tc>
                  <a:txBody>
                    <a:bodyPr/>
                    <a:lstStyle/>
                    <a:p>
                      <a:pPr marL="342900" indent="-342900" algn="just" latinLnBrk="1">
                        <a:buNone/>
                      </a:pPr>
                      <a:r>
                        <a:rPr lang="en-US" altLang="ko-KR" sz="18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Question 3 </a:t>
                      </a:r>
                    </a:p>
                    <a:p>
                      <a:pPr marL="342900" indent="-342900" algn="just" latinLnBrk="1">
                        <a:buNone/>
                      </a:pPr>
                      <a:r>
                        <a:rPr lang="en-US" altLang="ko-KR" sz="18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(Refer to the </a:t>
                      </a:r>
                      <a:r>
                        <a:rPr lang="en-US" altLang="ko-KR" sz="1800" b="1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‘What do you think’ </a:t>
                      </a:r>
                      <a:r>
                        <a:rPr lang="en-US" altLang="ko-KR" sz="18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section of the unit 1 PPT material.     </a:t>
                      </a:r>
                      <a:endParaRPr lang="ko-KR" altLang="en-US" sz="1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fvdfgvdvdx</a:t>
                      </a:r>
                      <a:endParaRPr lang="en-US" sz="18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400824"/>
            <a:ext cx="2133600" cy="457200"/>
          </a:xfrm>
        </p:spPr>
        <p:txBody>
          <a:bodyPr/>
          <a:lstStyle/>
          <a:p>
            <a:fld id="{AFA0E21C-39B4-4363-8C27-36B3010612B6}" type="slidenum">
              <a:rPr lang="en-US" altLang="zh-TW" smtClean="0">
                <a:effectLst/>
              </a:rPr>
              <a:pPr/>
              <a:t>5</a:t>
            </a:fld>
            <a:endParaRPr lang="en-US" altLang="zh-TW" dirty="0">
              <a:effectLst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251520" y="6365562"/>
            <a:ext cx="6275040" cy="457200"/>
          </a:xfrm>
        </p:spPr>
        <p:txBody>
          <a:bodyPr/>
          <a:lstStyle/>
          <a:p>
            <a:r>
              <a:rPr lang="en-US" altLang="ko-KR" dirty="0" smtClean="0">
                <a:solidFill>
                  <a:srgbClr val="002060"/>
                </a:solidFill>
                <a:effectLst/>
              </a:rPr>
              <a:t>Unit 1. Unit 1. The Expanding Circles of World </a:t>
            </a:r>
            <a:r>
              <a:rPr lang="en-US" altLang="ko-KR" dirty="0" err="1" smtClean="0">
                <a:solidFill>
                  <a:srgbClr val="002060"/>
                </a:solidFill>
                <a:effectLst/>
              </a:rPr>
              <a:t>Englishers</a:t>
            </a:r>
            <a:r>
              <a:rPr lang="en-US" altLang="ko-KR" dirty="0" smtClean="0">
                <a:solidFill>
                  <a:srgbClr val="002060"/>
                </a:solidFill>
                <a:effectLst/>
              </a:rPr>
              <a:t> (Dr. Ian Done D. Ramos, 2017)</a:t>
            </a:r>
            <a:endParaRPr lang="en-US" altLang="zh-TW" dirty="0">
              <a:solidFill>
                <a:srgbClr val="002060"/>
              </a:solidFill>
              <a:effectLst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51520" y="332656"/>
          <a:ext cx="8640960" cy="60967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041178"/>
                <a:gridCol w="6599782"/>
              </a:tblGrid>
              <a:tr h="6113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Question</a:t>
                      </a:r>
                      <a:endParaRPr lang="ko-KR" altLang="en-US" sz="1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Opinion</a:t>
                      </a:r>
                      <a:endParaRPr lang="ko-KR" altLang="en-US" sz="1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485341">
                <a:tc>
                  <a:txBody>
                    <a:bodyPr/>
                    <a:lstStyle/>
                    <a:p>
                      <a:pPr marL="342900" indent="-342900" algn="just" latinLnBrk="1">
                        <a:buNone/>
                      </a:pPr>
                      <a:r>
                        <a:rPr lang="en-US" altLang="ko-KR" sz="18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Question 4 </a:t>
                      </a:r>
                    </a:p>
                    <a:p>
                      <a:pPr marL="342900" indent="-342900" algn="just" latinLnBrk="1">
                        <a:buNone/>
                      </a:pPr>
                      <a:r>
                        <a:rPr lang="en-US" altLang="ko-KR" sz="18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(Refer to the </a:t>
                      </a:r>
                      <a:r>
                        <a:rPr lang="en-US" altLang="ko-KR" sz="1800" b="1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‘What do you think’ </a:t>
                      </a:r>
                      <a:r>
                        <a:rPr lang="en-US" altLang="ko-KR" sz="18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section of the unit 1 PPT material.     </a:t>
                      </a:r>
                      <a:endParaRPr lang="ko-KR" altLang="en-US" sz="1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fvdfgvdvdx</a:t>
                      </a:r>
                      <a:endParaRPr lang="en-US" sz="18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400824"/>
            <a:ext cx="2133600" cy="457200"/>
          </a:xfrm>
        </p:spPr>
        <p:txBody>
          <a:bodyPr/>
          <a:lstStyle/>
          <a:p>
            <a:fld id="{AFA0E21C-39B4-4363-8C27-36B3010612B6}" type="slidenum">
              <a:rPr lang="en-US" altLang="zh-TW" smtClean="0">
                <a:effectLst/>
              </a:rPr>
              <a:pPr/>
              <a:t>6</a:t>
            </a:fld>
            <a:endParaRPr lang="en-US" altLang="zh-TW" dirty="0">
              <a:effectLst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251520" y="6365562"/>
            <a:ext cx="6275040" cy="457200"/>
          </a:xfrm>
        </p:spPr>
        <p:txBody>
          <a:bodyPr/>
          <a:lstStyle/>
          <a:p>
            <a:r>
              <a:rPr lang="en-US" altLang="ko-KR" dirty="0" smtClean="0">
                <a:solidFill>
                  <a:srgbClr val="002060"/>
                </a:solidFill>
                <a:effectLst/>
              </a:rPr>
              <a:t>Unit 1. Unit 1. The Expanding Circles of World </a:t>
            </a:r>
            <a:r>
              <a:rPr lang="en-US" altLang="ko-KR" dirty="0" err="1" smtClean="0">
                <a:solidFill>
                  <a:srgbClr val="002060"/>
                </a:solidFill>
                <a:effectLst/>
              </a:rPr>
              <a:t>Englishers</a:t>
            </a:r>
            <a:r>
              <a:rPr lang="en-US" altLang="ko-KR" dirty="0" smtClean="0">
                <a:solidFill>
                  <a:srgbClr val="002060"/>
                </a:solidFill>
                <a:effectLst/>
              </a:rPr>
              <a:t> (Dr. Ian Done D. Ramos, 2017)</a:t>
            </a:r>
            <a:endParaRPr lang="en-US" altLang="zh-TW" dirty="0">
              <a:solidFill>
                <a:srgbClr val="002060"/>
              </a:solidFill>
              <a:effectLst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51520" y="332656"/>
          <a:ext cx="8640960" cy="60967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041178"/>
                <a:gridCol w="6599782"/>
              </a:tblGrid>
              <a:tr h="6113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</a:rPr>
                        <a:t>Question</a:t>
                      </a:r>
                      <a:endParaRPr lang="ko-KR" altLang="en-US" sz="1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Opinion</a:t>
                      </a:r>
                      <a:endParaRPr lang="ko-KR" altLang="en-US" sz="1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485341">
                <a:tc>
                  <a:txBody>
                    <a:bodyPr/>
                    <a:lstStyle/>
                    <a:p>
                      <a:pPr marL="342900" indent="-342900" algn="just" latinLnBrk="1">
                        <a:buNone/>
                      </a:pPr>
                      <a:r>
                        <a:rPr lang="en-US" altLang="ko-KR" sz="18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Question 5 </a:t>
                      </a:r>
                    </a:p>
                    <a:p>
                      <a:pPr marL="342900" indent="-342900" algn="just" latinLnBrk="1">
                        <a:buNone/>
                      </a:pPr>
                      <a:r>
                        <a:rPr lang="en-US" altLang="ko-KR" sz="18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(Refer to the </a:t>
                      </a:r>
                      <a:r>
                        <a:rPr lang="en-US" altLang="ko-KR" sz="1800" b="1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‘What do you think’ </a:t>
                      </a:r>
                      <a:r>
                        <a:rPr lang="en-US" altLang="ko-KR" sz="18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section of the unit 1 PPT material.     </a:t>
                      </a:r>
                      <a:endParaRPr lang="ko-KR" altLang="en-US" sz="18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kern="1200" dirty="0" err="1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fvdfgvdvdx</a:t>
                      </a:r>
                      <a:endParaRPr lang="en-US" sz="18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</TotalTime>
  <Words>274</Words>
  <Application>Microsoft Office PowerPoint</Application>
  <PresentationFormat>Letter Paper (8.5x11 in)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Digital Dots</vt:lpstr>
      <vt:lpstr>Slide 1</vt:lpstr>
      <vt:lpstr>Slide 2</vt:lpstr>
      <vt:lpstr>Slide 3</vt:lpstr>
      <vt:lpstr>Slide 4</vt:lpstr>
      <vt:lpstr>Slide 5</vt:lpstr>
      <vt:lpstr>Slide 6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and tactful discussion of difficult situations</dc:title>
  <dc:creator>Smartabc</dc:creator>
  <cp:lastModifiedBy>IAN</cp:lastModifiedBy>
  <cp:revision>147</cp:revision>
  <dcterms:created xsi:type="dcterms:W3CDTF">2004-08-11T11:22:36Z</dcterms:created>
  <dcterms:modified xsi:type="dcterms:W3CDTF">2017-08-28T07:17:05Z</dcterms:modified>
</cp:coreProperties>
</file>