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6" r:id="rId2"/>
    <p:sldId id="282" r:id="rId3"/>
    <p:sldId id="279" r:id="rId4"/>
    <p:sldId id="280" r:id="rId5"/>
    <p:sldId id="281" r:id="rId6"/>
  </p:sldIdLst>
  <p:sldSz cx="9144000" cy="6858000" type="letter"/>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767" autoAdjust="0"/>
  </p:normalViewPr>
  <p:slideViewPr>
    <p:cSldViewPr>
      <p:cViewPr>
        <p:scale>
          <a:sx n="100" d="100"/>
          <a:sy n="100" d="100"/>
        </p:scale>
        <p:origin x="-1944"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CF06C-841F-44DC-8B9F-9068726308AD}" type="datetimeFigureOut">
              <a:rPr lang="en-US" smtClean="0"/>
              <a:pPr/>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95E87-4969-4B31-8D13-EC960681F5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498475" y="1311275"/>
            <a:ext cx="10429875" cy="5908675"/>
            <a:chOff x="-313" y="824"/>
            <a:chExt cx="6570" cy="3722"/>
          </a:xfrm>
        </p:grpSpPr>
        <p:sp>
          <p:nvSpPr>
            <p:cNvPr id="51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p>
          </p:txBody>
        </p:sp>
        <p:sp>
          <p:nvSpPr>
            <p:cNvPr id="51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kumimoji="0" lang="en-US"/>
            </a:p>
          </p:txBody>
        </p:sp>
        <p:sp>
          <p:nvSpPr>
            <p:cNvPr id="51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kumimoji="0" lang="en-US"/>
            </a:p>
          </p:txBody>
        </p:sp>
        <p:sp>
          <p:nvSpPr>
            <p:cNvPr id="51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kumimoji="0" lang="en-US"/>
            </a:p>
          </p:txBody>
        </p:sp>
        <p:sp>
          <p:nvSpPr>
            <p:cNvPr id="51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p>
          </p:txBody>
        </p:sp>
        <p:sp>
          <p:nvSpPr>
            <p:cNvPr id="51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kumimoji="0" lang="en-US"/>
            </a:p>
          </p:txBody>
        </p:sp>
        <p:sp>
          <p:nvSpPr>
            <p:cNvPr id="51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kumimoji="0" lang="en-US"/>
            </a:p>
          </p:txBody>
        </p:sp>
        <p:sp>
          <p:nvSpPr>
            <p:cNvPr id="51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kumimoji="0" lang="en-US"/>
            </a:p>
          </p:txBody>
        </p:sp>
        <p:sp>
          <p:nvSpPr>
            <p:cNvPr id="513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kumimoji="0" lang="en-US"/>
            </a:p>
          </p:txBody>
        </p:sp>
        <p:sp>
          <p:nvSpPr>
            <p:cNvPr id="51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kumimoji="0" lang="en-US"/>
            </a:p>
          </p:txBody>
        </p:sp>
        <p:sp>
          <p:nvSpPr>
            <p:cNvPr id="51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kumimoji="0" lang="en-US"/>
            </a:p>
          </p:txBody>
        </p:sp>
        <p:sp>
          <p:nvSpPr>
            <p:cNvPr id="51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kumimoji="0" lang="en-US"/>
            </a:p>
          </p:txBody>
        </p:sp>
        <p:sp>
          <p:nvSpPr>
            <p:cNvPr id="51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kumimoji="0" lang="en-US"/>
            </a:p>
          </p:txBody>
        </p:sp>
        <p:sp>
          <p:nvSpPr>
            <p:cNvPr id="51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kumimoji="0" lang="en-US"/>
            </a:p>
          </p:txBody>
        </p:sp>
        <p:sp>
          <p:nvSpPr>
            <p:cNvPr id="51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kumimoji="0" lang="en-US"/>
            </a:p>
          </p:txBody>
        </p:sp>
        <p:sp>
          <p:nvSpPr>
            <p:cNvPr id="51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kumimoji="0" lang="en-US"/>
            </a:p>
          </p:txBody>
        </p:sp>
        <p:sp>
          <p:nvSpPr>
            <p:cNvPr id="51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p>
          </p:txBody>
        </p:sp>
        <p:sp>
          <p:nvSpPr>
            <p:cNvPr id="51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p>
          </p:txBody>
        </p:sp>
        <p:sp>
          <p:nvSpPr>
            <p:cNvPr id="51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p>
          </p:txBody>
        </p:sp>
        <p:sp>
          <p:nvSpPr>
            <p:cNvPr id="51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p>
          </p:txBody>
        </p:sp>
        <p:sp>
          <p:nvSpPr>
            <p:cNvPr id="51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kumimoji="0" lang="en-US"/>
            </a:p>
          </p:txBody>
        </p:sp>
        <p:sp>
          <p:nvSpPr>
            <p:cNvPr id="51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kumimoji="0" lang="en-US"/>
            </a:p>
          </p:txBody>
        </p:sp>
        <p:sp>
          <p:nvSpPr>
            <p:cNvPr id="51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kumimoji="0" lang="en-US"/>
            </a:p>
          </p:txBody>
        </p:sp>
        <p:sp>
          <p:nvSpPr>
            <p:cNvPr id="51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p>
          </p:txBody>
        </p:sp>
        <p:sp>
          <p:nvSpPr>
            <p:cNvPr id="51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kumimoji="0" lang="en-US"/>
            </a:p>
          </p:txBody>
        </p:sp>
        <p:sp>
          <p:nvSpPr>
            <p:cNvPr id="51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kumimoji="0" lang="en-US"/>
            </a:p>
          </p:txBody>
        </p:sp>
        <p:sp>
          <p:nvSpPr>
            <p:cNvPr id="51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1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1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1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1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1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1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1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2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2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2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2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2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2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2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2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2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2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2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2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2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2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2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2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2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2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3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3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3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3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3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3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316"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17"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18"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319"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320"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1"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2"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323"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4"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5"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326"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7"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8"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29"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30"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31"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332"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333"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3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3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3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337"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533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ltLang="zh-TW"/>
              <a:t>Click to edit Master title style</a:t>
            </a:r>
          </a:p>
        </p:txBody>
      </p:sp>
      <p:sp>
        <p:nvSpPr>
          <p:cNvPr id="533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ltLang="zh-TW"/>
              <a:t>Click to edit Master subtitle style</a:t>
            </a:r>
          </a:p>
        </p:txBody>
      </p:sp>
      <p:sp>
        <p:nvSpPr>
          <p:cNvPr id="5340" name="Rectangle 220"/>
          <p:cNvSpPr>
            <a:spLocks noGrp="1" noChangeArrowheads="1"/>
          </p:cNvSpPr>
          <p:nvPr>
            <p:ph type="dt" sz="quarter" idx="2"/>
          </p:nvPr>
        </p:nvSpPr>
        <p:spPr/>
        <p:txBody>
          <a:bodyPr/>
          <a:lstStyle>
            <a:lvl1pPr>
              <a:defRPr/>
            </a:lvl1pPr>
          </a:lstStyle>
          <a:p>
            <a:r>
              <a:rPr lang="en-US" altLang="ko-KR" smtClean="0"/>
              <a:t>Unit 4. Types of Syllabus with their Materials (Dr. Ian Done D. Ramos, 2017)</a:t>
            </a:r>
            <a:endParaRPr lang="en-US" altLang="zh-TW"/>
          </a:p>
        </p:txBody>
      </p:sp>
      <p:sp>
        <p:nvSpPr>
          <p:cNvPr id="5341" name="Rectangle 221"/>
          <p:cNvSpPr>
            <a:spLocks noGrp="1" noChangeArrowheads="1"/>
          </p:cNvSpPr>
          <p:nvPr>
            <p:ph type="ftr" sz="quarter" idx="3"/>
          </p:nvPr>
        </p:nvSpPr>
        <p:spPr>
          <a:xfrm>
            <a:off x="3124200" y="6248400"/>
            <a:ext cx="2895600" cy="457200"/>
          </a:xfrm>
        </p:spPr>
        <p:txBody>
          <a:bodyPr/>
          <a:lstStyle>
            <a:lvl1pPr>
              <a:defRPr/>
            </a:lvl1pPr>
          </a:lstStyle>
          <a:p>
            <a:endParaRPr lang="en-US" altLang="zh-TW"/>
          </a:p>
        </p:txBody>
      </p:sp>
      <p:sp>
        <p:nvSpPr>
          <p:cNvPr id="5342" name="Rectangle 222"/>
          <p:cNvSpPr>
            <a:spLocks noGrp="1" noChangeArrowheads="1"/>
          </p:cNvSpPr>
          <p:nvPr>
            <p:ph type="sldNum" sz="quarter" idx="4"/>
          </p:nvPr>
        </p:nvSpPr>
        <p:spPr/>
        <p:txBody>
          <a:bodyPr/>
          <a:lstStyle>
            <a:lvl1pPr>
              <a:defRPr/>
            </a:lvl1pPr>
          </a:lstStyle>
          <a:p>
            <a:fld id="{E118A632-0FF6-46DF-8221-A5D44E630D95}"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626FEEB-9FFC-4C6D-9161-7062ED784499}" type="slidenum">
              <a:rPr lang="en-US" altLang="zh-TW"/>
              <a:pPr/>
              <a:t>‹#›</a:t>
            </a:fld>
            <a:endParaRPr lang="en-US" altLang="zh-TW"/>
          </a:p>
        </p:txBody>
      </p:sp>
      <p:sp>
        <p:nvSpPr>
          <p:cNvPr id="5" name="Date Placeholder 4"/>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6" name="Footer Placeholder 5"/>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B86E201-8C25-4D38-A62D-7D67AB95FBA5}" type="slidenum">
              <a:rPr lang="en-US" altLang="zh-TW"/>
              <a:pPr/>
              <a:t>‹#›</a:t>
            </a:fld>
            <a:endParaRPr lang="en-US" altLang="zh-TW"/>
          </a:p>
        </p:txBody>
      </p:sp>
      <p:sp>
        <p:nvSpPr>
          <p:cNvPr id="5" name="Date Placeholder 4"/>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6" name="Footer Placeholder 5"/>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A0E21C-39B4-4363-8C27-36B3010612B6}" type="slidenum">
              <a:rPr lang="en-US" altLang="zh-TW"/>
              <a:pPr/>
              <a:t>‹#›</a:t>
            </a:fld>
            <a:endParaRPr lang="en-US" altLang="zh-TW"/>
          </a:p>
        </p:txBody>
      </p:sp>
      <p:sp>
        <p:nvSpPr>
          <p:cNvPr id="5" name="Date Placeholder 4"/>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6" name="Footer Placeholder 5"/>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26CBFD4-D2B6-4663-BDB9-33F74E086F3C}" type="slidenum">
              <a:rPr lang="en-US" altLang="zh-TW"/>
              <a:pPr/>
              <a:t>‹#›</a:t>
            </a:fld>
            <a:endParaRPr lang="en-US" altLang="zh-TW"/>
          </a:p>
        </p:txBody>
      </p:sp>
      <p:sp>
        <p:nvSpPr>
          <p:cNvPr id="5" name="Date Placeholder 4"/>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6" name="Footer Placeholder 5"/>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18DC9956-7B47-4061-925F-CE1873F66291}" type="slidenum">
              <a:rPr lang="en-US" altLang="zh-TW"/>
              <a:pPr/>
              <a:t>‹#›</a:t>
            </a:fld>
            <a:endParaRPr lang="en-US" altLang="zh-TW"/>
          </a:p>
        </p:txBody>
      </p:sp>
      <p:sp>
        <p:nvSpPr>
          <p:cNvPr id="6" name="Date Placeholder 5"/>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7" name="Footer Placeholder 6"/>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9A1C33E-42AF-4DD7-A9D6-D281BDC0AAB5}" type="slidenum">
              <a:rPr lang="en-US" altLang="zh-TW"/>
              <a:pPr/>
              <a:t>‹#›</a:t>
            </a:fld>
            <a:endParaRPr lang="en-US" altLang="zh-TW"/>
          </a:p>
        </p:txBody>
      </p:sp>
      <p:sp>
        <p:nvSpPr>
          <p:cNvPr id="8" name="Date Placeholder 7"/>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9" name="Footer Placeholder 8"/>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313E4FC-137F-4130-A12B-D7803C7F3017}" type="slidenum">
              <a:rPr lang="en-US" altLang="zh-TW"/>
              <a:pPr/>
              <a:t>‹#›</a:t>
            </a:fld>
            <a:endParaRPr lang="en-US" altLang="zh-TW"/>
          </a:p>
        </p:txBody>
      </p:sp>
      <p:sp>
        <p:nvSpPr>
          <p:cNvPr id="4" name="Date Placeholder 3"/>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5" name="Footer Placeholder 4"/>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58DFF9F-03B1-43CE-A3B4-77F6B9B2BB87}" type="slidenum">
              <a:rPr lang="en-US" altLang="zh-TW"/>
              <a:pPr/>
              <a:t>‹#›</a:t>
            </a:fld>
            <a:endParaRPr lang="en-US" altLang="zh-TW"/>
          </a:p>
        </p:txBody>
      </p:sp>
      <p:sp>
        <p:nvSpPr>
          <p:cNvPr id="3" name="Date Placeholder 2"/>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4" name="Footer Placeholder 3"/>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AC61E02-013C-452D-8988-CA743EE52480}" type="slidenum">
              <a:rPr lang="en-US" altLang="zh-TW"/>
              <a:pPr/>
              <a:t>‹#›</a:t>
            </a:fld>
            <a:endParaRPr lang="en-US" altLang="zh-TW"/>
          </a:p>
        </p:txBody>
      </p:sp>
      <p:sp>
        <p:nvSpPr>
          <p:cNvPr id="6" name="Date Placeholder 5"/>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7" name="Footer Placeholder 6"/>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FFAA039-B57F-4BFC-8B78-529F67B8CC58}" type="slidenum">
              <a:rPr lang="en-US" altLang="zh-TW"/>
              <a:pPr/>
              <a:t>‹#›</a:t>
            </a:fld>
            <a:endParaRPr lang="en-US" altLang="zh-TW"/>
          </a:p>
        </p:txBody>
      </p:sp>
      <p:sp>
        <p:nvSpPr>
          <p:cNvPr id="6" name="Date Placeholder 5"/>
          <p:cNvSpPr>
            <a:spLocks noGrp="1"/>
          </p:cNvSpPr>
          <p:nvPr>
            <p:ph type="dt" sz="half" idx="11"/>
          </p:nvPr>
        </p:nvSpPr>
        <p:spPr/>
        <p:txBody>
          <a:bodyPr/>
          <a:lstStyle>
            <a:lvl1pPr>
              <a:defRPr/>
            </a:lvl1pPr>
          </a:lstStyle>
          <a:p>
            <a:r>
              <a:rPr lang="en-US" altLang="ko-KR" smtClean="0"/>
              <a:t>Unit 4. Types of Syllabus with their Materials (Dr. Ian Done D. Ramos, 2017)</a:t>
            </a:r>
            <a:endParaRPr lang="en-US" altLang="zh-TW"/>
          </a:p>
        </p:txBody>
      </p:sp>
      <p:sp>
        <p:nvSpPr>
          <p:cNvPr id="7" name="Footer Placeholder 6"/>
          <p:cNvSpPr>
            <a:spLocks noGrp="1"/>
          </p:cNvSpPr>
          <p:nvPr>
            <p:ph type="ftr" sz="quarter" idx="12"/>
          </p:nvPr>
        </p:nvSpPr>
        <p:spPr/>
        <p:txBody>
          <a:bodyPr/>
          <a:lstStyle>
            <a:lvl1pPr>
              <a:defRPr/>
            </a:lvl1pPr>
          </a:lstStyle>
          <a:p>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496888" y="1308100"/>
            <a:ext cx="10429876" cy="5908675"/>
            <a:chOff x="-313" y="824"/>
            <a:chExt cx="6570" cy="3722"/>
          </a:xfrm>
        </p:grpSpPr>
        <p:sp>
          <p:nvSpPr>
            <p:cNvPr id="409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0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1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1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1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1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kumimoji="0" lang="en-US">
                <a:effectLst>
                  <a:outerShdw blurRad="38100" dist="38100" dir="2700000" algn="tl">
                    <a:srgbClr val="000000"/>
                  </a:outerShdw>
                </a:effectLst>
              </a:endParaRPr>
            </a:p>
          </p:txBody>
        </p:sp>
        <p:sp>
          <p:nvSpPr>
            <p:cNvPr id="411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kumimoji="0" lang="en-US">
                <a:effectLst>
                  <a:outerShdw blurRad="38100" dist="38100" dir="2700000" algn="tl">
                    <a:srgbClr val="000000"/>
                  </a:outerShdw>
                </a:effectLst>
              </a:endParaRPr>
            </a:p>
          </p:txBody>
        </p:sp>
        <p:sp>
          <p:nvSpPr>
            <p:cNvPr id="411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1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1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1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1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2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kumimoji="0" lang="en-US">
                <a:effectLst>
                  <a:outerShdw blurRad="38100" dist="38100" dir="2700000" algn="tl">
                    <a:srgbClr val="000000"/>
                  </a:outerShdw>
                </a:effectLst>
              </a:endParaRPr>
            </a:p>
          </p:txBody>
        </p:sp>
        <p:sp>
          <p:nvSpPr>
            <p:cNvPr id="412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2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2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2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3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kumimoji="0" lang="en-US">
                <a:effectLst>
                  <a:outerShdw blurRad="38100" dist="38100" dir="2700000" algn="tl">
                    <a:srgbClr val="000000"/>
                  </a:outerShdw>
                </a:effectLst>
              </a:endParaRPr>
            </a:p>
          </p:txBody>
        </p:sp>
        <p:sp>
          <p:nvSpPr>
            <p:cNvPr id="413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3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3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3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3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3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3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3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3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4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4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4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14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15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5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5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5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5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5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5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5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5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5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6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6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6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6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16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16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6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16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6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16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17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7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17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18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18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18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8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18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8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8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8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18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8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19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19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20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0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0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20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20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20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20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20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20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0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1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1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1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1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1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1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1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1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1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1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22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22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22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22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2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2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2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2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2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2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3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3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3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3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23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3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3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3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3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3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24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4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4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4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4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4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4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4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24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4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5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26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26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26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26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6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27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7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7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428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28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29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29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29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29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29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29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29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29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29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29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30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0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430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430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31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31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31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31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431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B6AF9694-F676-4AE9-915C-90AE749572E5}" type="slidenum">
              <a:rPr lang="en-US" altLang="zh-TW"/>
              <a:pPr/>
              <a:t>‹#›</a:t>
            </a:fld>
            <a:endParaRPr lang="en-US" altLang="zh-TW"/>
          </a:p>
        </p:txBody>
      </p:sp>
      <p:sp>
        <p:nvSpPr>
          <p:cNvPr id="431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r>
              <a:rPr lang="en-US" altLang="ko-KR" smtClean="0"/>
              <a:t>Unit 4. Types of Syllabus with their Materials (Dr. Ian Done D. Ramos, 2017)</a:t>
            </a:r>
            <a:endParaRPr lang="en-US" altLang="zh-TW"/>
          </a:p>
        </p:txBody>
      </p:sp>
      <p:sp>
        <p:nvSpPr>
          <p:cNvPr id="431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431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431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fontAlgn="base">
        <a:spcBef>
          <a:spcPct val="20000"/>
        </a:spcBef>
        <a:spcAft>
          <a:spcPct val="0"/>
        </a:spcAft>
        <a:buClr>
          <a:schemeClr val="hlink"/>
        </a:buClr>
        <a:buFont typeface="Wingdings" pitchFamily="2" charset="2"/>
        <a:buBlip>
          <a:blip r:embed="rId13"/>
        </a:buBlip>
        <a:defRPr kumimoji="1" sz="2400">
          <a:solidFill>
            <a:schemeClr val="tx1"/>
          </a:solidFill>
          <a:effectLst>
            <a:outerShdw blurRad="38100" dist="38100" dir="2700000" algn="tl">
              <a:srgbClr val="000000"/>
            </a:outerShdw>
          </a:effectLst>
          <a:latin typeface="+mn-lt"/>
          <a:ea typeface="+mn-ea"/>
        </a:defRPr>
      </a:lvl3pPr>
      <a:lvl4pPr marL="1600200" indent="-228600" algn="l" rtl="0" fontAlgn="base">
        <a:spcBef>
          <a:spcPct val="20000"/>
        </a:spcBef>
        <a:spcAft>
          <a:spcPct val="0"/>
        </a:spcAft>
        <a:buClr>
          <a:schemeClr val="folHlink"/>
        </a:buClr>
        <a:buSzPct val="5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6553200" y="6356176"/>
            <a:ext cx="2133600" cy="457200"/>
          </a:xfrm>
        </p:spPr>
        <p:txBody>
          <a:bodyPr/>
          <a:lstStyle/>
          <a:p>
            <a:fld id="{E118A632-0FF6-46DF-8221-A5D44E630D95}" type="slidenum">
              <a:rPr lang="en-US" altLang="zh-TW" sz="1000" smtClean="0">
                <a:effectLst/>
              </a:rPr>
              <a:pPr/>
              <a:t>1</a:t>
            </a:fld>
            <a:endParaRPr lang="en-US" altLang="zh-TW" sz="1000" dirty="0">
              <a:effectLst/>
            </a:endParaRPr>
          </a:p>
        </p:txBody>
      </p:sp>
      <p:sp>
        <p:nvSpPr>
          <p:cNvPr id="5" name="Date Placeholder 4"/>
          <p:cNvSpPr>
            <a:spLocks noGrp="1"/>
          </p:cNvSpPr>
          <p:nvPr>
            <p:ph type="dt" sz="quarter" idx="2"/>
          </p:nvPr>
        </p:nvSpPr>
        <p:spPr>
          <a:xfrm>
            <a:off x="251520" y="6356176"/>
            <a:ext cx="6419056" cy="457200"/>
          </a:xfrm>
        </p:spPr>
        <p:txBody>
          <a:bodyPr/>
          <a:lstStyle/>
          <a:p>
            <a:r>
              <a:rPr lang="en-US" altLang="ko-KR" sz="1000" smtClean="0">
                <a:solidFill>
                  <a:srgbClr val="002060"/>
                </a:solidFill>
                <a:effectLst/>
              </a:rPr>
              <a:t>Unit 4. Types of Syllabus with their Materials (Dr. Ian Done D. Ramos, 2017)</a:t>
            </a:r>
            <a:endParaRPr lang="en-US" altLang="zh-TW" sz="1000" dirty="0">
              <a:solidFill>
                <a:srgbClr val="002060"/>
              </a:solidFill>
              <a:effectLst/>
            </a:endParaRPr>
          </a:p>
        </p:txBody>
      </p:sp>
      <p:sp>
        <p:nvSpPr>
          <p:cNvPr id="7" name="Rectangle 3"/>
          <p:cNvSpPr>
            <a:spLocks noGrp="1" noChangeArrowheads="1"/>
          </p:cNvSpPr>
          <p:nvPr>
            <p:ph type="subTitle" idx="1"/>
          </p:nvPr>
        </p:nvSpPr>
        <p:spPr>
          <a:xfrm>
            <a:off x="251520" y="980728"/>
            <a:ext cx="8643998" cy="2880320"/>
          </a:xfrm>
        </p:spPr>
        <p:txBody>
          <a:bodyPr>
            <a:normAutofit/>
          </a:bodyPr>
          <a:lstStyle/>
          <a:p>
            <a:pPr algn="ctr">
              <a:lnSpc>
                <a:spcPct val="110000"/>
              </a:lnSpc>
            </a:pPr>
            <a:r>
              <a:rPr lang="en-US" altLang="ko-KR" sz="4000" b="1" dirty="0" smtClean="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rPr>
              <a:t>Types </a:t>
            </a:r>
            <a:r>
              <a:rPr lang="en-US" altLang="ko-KR" sz="4000" b="1" dirty="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rPr>
              <a:t>of Syllabus </a:t>
            </a:r>
            <a:endParaRPr lang="en-US" altLang="ko-KR" sz="4000" b="1" dirty="0" smtClean="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endParaRPr>
          </a:p>
          <a:p>
            <a:pPr>
              <a:lnSpc>
                <a:spcPct val="110000"/>
              </a:lnSpc>
            </a:pPr>
            <a:r>
              <a:rPr lang="en-US" altLang="ko-KR" sz="4000" b="1" dirty="0" smtClean="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rPr>
              <a:t>with </a:t>
            </a:r>
            <a:r>
              <a:rPr lang="en-US" altLang="ko-KR" sz="4000" b="1" dirty="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rPr>
              <a:t>their Materials </a:t>
            </a:r>
            <a:endParaRPr lang="en-US" altLang="ko-KR" sz="4000" b="1" dirty="0" smtClean="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endParaRPr>
          </a:p>
          <a:p>
            <a:pPr>
              <a:lnSpc>
                <a:spcPct val="110000"/>
              </a:lnSpc>
            </a:pPr>
            <a:r>
              <a:rPr lang="en-US" altLang="ko-KR" sz="4000" dirty="0" smtClean="0">
                <a:solidFill>
                  <a:schemeClr val="bg2">
                    <a:lumMod val="25000"/>
                  </a:schemeClr>
                </a:solidFill>
                <a:effectLst>
                  <a:outerShdw blurRad="38100" dist="38100" dir="2700000" algn="tl">
                    <a:srgbClr val="000000">
                      <a:alpha val="43137"/>
                    </a:srgbClr>
                  </a:outerShdw>
                </a:effectLst>
                <a:latin typeface="+mj-lt"/>
                <a:ea typeface="굴림" pitchFamily="50" charset="-127"/>
                <a:cs typeface="Times New Roman" pitchFamily="18" charset="0"/>
              </a:rPr>
              <a:t>(Midterm Exam)</a:t>
            </a:r>
          </a:p>
        </p:txBody>
      </p:sp>
      <p:sp>
        <p:nvSpPr>
          <p:cNvPr id="6" name="직사각형 1"/>
          <p:cNvSpPr/>
          <p:nvPr/>
        </p:nvSpPr>
        <p:spPr>
          <a:xfrm>
            <a:off x="857224" y="4509120"/>
            <a:ext cx="7572428" cy="10001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en-US" altLang="ko-KR" sz="2400" dirty="0" smtClean="0">
                <a:solidFill>
                  <a:schemeClr val="tx1">
                    <a:lumMod val="50000"/>
                  </a:schemeClr>
                </a:solidFill>
              </a:rPr>
              <a:t>Name: ______________ 		Date: __________   </a:t>
            </a:r>
          </a:p>
          <a:p>
            <a:pPr>
              <a:lnSpc>
                <a:spcPct val="150000"/>
              </a:lnSpc>
            </a:pPr>
            <a:r>
              <a:rPr lang="en-US" altLang="ko-KR" sz="2400" dirty="0" smtClean="0">
                <a:solidFill>
                  <a:schemeClr val="tx1">
                    <a:lumMod val="50000"/>
                  </a:schemeClr>
                </a:solidFill>
              </a:rPr>
              <a:t>Student No.: __________  		Score: _________</a:t>
            </a:r>
            <a:endParaRPr lang="ko-KR" altLang="en-US" sz="2400"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repeatCount="indefinite" fill="hold" grpId="0" nodeType="afterEffect">
                                  <p:stCondLst>
                                    <p:cond delay="0"/>
                                  </p:stCondLst>
                                  <p:iterate type="lt">
                                    <p:tmPct val="10000"/>
                                  </p:iterate>
                                  <p:childTnLst>
                                    <p:animScale>
                                      <p:cBhvr>
                                        <p:cTn id="6" dur="250" autoRev="1" fill="hold">
                                          <p:stCondLst>
                                            <p:cond delay="0"/>
                                          </p:stCondLst>
                                        </p:cTn>
                                        <p:tgtEl>
                                          <p:spTgt spid="7">
                                            <p:txEl>
                                              <p:pRg st="0" end="0"/>
                                            </p:txEl>
                                          </p:spTgt>
                                        </p:tgtEl>
                                      </p:cBhvr>
                                      <p:to x="80000" y="100000"/>
                                    </p:animScale>
                                    <p:anim by="(#ppt_w*0.10)" calcmode="lin" valueType="num">
                                      <p:cBhvr>
                                        <p:cTn id="7" dur="250" autoRev="1" fill="hold">
                                          <p:stCondLst>
                                            <p:cond delay="0"/>
                                          </p:stCondLst>
                                        </p:cTn>
                                        <p:tgtEl>
                                          <p:spTgt spid="7">
                                            <p:txEl>
                                              <p:pRg st="0" end="0"/>
                                            </p:txEl>
                                          </p:spTgt>
                                        </p:tgtEl>
                                        <p:attrNameLst>
                                          <p:attrName>ppt_x</p:attrName>
                                        </p:attrNameLst>
                                      </p:cBhvr>
                                    </p:anim>
                                    <p:anim by="(-#ppt_w*0.10)" calcmode="lin" valueType="num">
                                      <p:cBhvr>
                                        <p:cTn id="8" dur="250" autoRev="1" fill="hold">
                                          <p:stCondLst>
                                            <p:cond delay="0"/>
                                          </p:stCondLst>
                                        </p:cTn>
                                        <p:tgtEl>
                                          <p:spTgt spid="7">
                                            <p:txEl>
                                              <p:pRg st="0" end="0"/>
                                            </p:txEl>
                                          </p:spTgt>
                                        </p:tgtEl>
                                        <p:attrNameLst>
                                          <p:attrName>ppt_y</p:attrName>
                                        </p:attrNameLst>
                                      </p:cBhvr>
                                    </p:anim>
                                    <p:animRot by="-480000">
                                      <p:cBhvr>
                                        <p:cTn id="9" dur="250" autoRev="1" fill="hold">
                                          <p:stCondLst>
                                            <p:cond delay="0"/>
                                          </p:stCondLst>
                                        </p:cTn>
                                        <p:tgtEl>
                                          <p:spTgt spid="7">
                                            <p:txEl>
                                              <p:pRg st="0" end="0"/>
                                            </p:txEl>
                                          </p:spTgt>
                                        </p:tgtEl>
                                        <p:attrNameLst>
                                          <p:attrName>r</p:attrName>
                                        </p:attrNameLst>
                                      </p:cBhvr>
                                    </p:animRot>
                                  </p:childTnLst>
                                </p:cTn>
                              </p:par>
                            </p:childTnLst>
                          </p:cTn>
                        </p:par>
                        <p:par>
                          <p:cTn id="10" fill="hold">
                            <p:stCondLst>
                              <p:cond delay="1200"/>
                            </p:stCondLst>
                            <p:childTnLst>
                              <p:par>
                                <p:cTn id="11" presetID="36" presetClass="emph" presetSubtype="0" repeatCount="indefinite" fill="hold" grpId="0" nodeType="afterEffect">
                                  <p:stCondLst>
                                    <p:cond delay="0"/>
                                  </p:stCondLst>
                                  <p:iterate type="lt">
                                    <p:tmPct val="10000"/>
                                  </p:iterate>
                                  <p:childTnLst>
                                    <p:animScale>
                                      <p:cBhvr>
                                        <p:cTn id="12" dur="250" autoRev="1" fill="hold">
                                          <p:stCondLst>
                                            <p:cond delay="0"/>
                                          </p:stCondLst>
                                        </p:cTn>
                                        <p:tgtEl>
                                          <p:spTgt spid="7">
                                            <p:txEl>
                                              <p:pRg st="1" end="1"/>
                                            </p:txEl>
                                          </p:spTgt>
                                        </p:tgtEl>
                                      </p:cBhvr>
                                      <p:to x="80000" y="100000"/>
                                    </p:animScale>
                                    <p:anim by="(#ppt_w*0.10)" calcmode="lin" valueType="num">
                                      <p:cBhvr>
                                        <p:cTn id="13" dur="250" autoRev="1" fill="hold">
                                          <p:stCondLst>
                                            <p:cond delay="0"/>
                                          </p:stCondLst>
                                        </p:cTn>
                                        <p:tgtEl>
                                          <p:spTgt spid="7">
                                            <p:txEl>
                                              <p:pRg st="1" end="1"/>
                                            </p:txEl>
                                          </p:spTgt>
                                        </p:tgtEl>
                                        <p:attrNameLst>
                                          <p:attrName>ppt_x</p:attrName>
                                        </p:attrNameLst>
                                      </p:cBhvr>
                                    </p:anim>
                                    <p:anim by="(-#ppt_w*0.10)" calcmode="lin" valueType="num">
                                      <p:cBhvr>
                                        <p:cTn id="14" dur="250" autoRev="1" fill="hold">
                                          <p:stCondLst>
                                            <p:cond delay="0"/>
                                          </p:stCondLst>
                                        </p:cTn>
                                        <p:tgtEl>
                                          <p:spTgt spid="7">
                                            <p:txEl>
                                              <p:pRg st="1" end="1"/>
                                            </p:txEl>
                                          </p:spTgt>
                                        </p:tgtEl>
                                        <p:attrNameLst>
                                          <p:attrName>ppt_y</p:attrName>
                                        </p:attrNameLst>
                                      </p:cBhvr>
                                    </p:anim>
                                    <p:animRot by="-480000">
                                      <p:cBhvr>
                                        <p:cTn id="15" dur="250" autoRev="1" fill="hold">
                                          <p:stCondLst>
                                            <p:cond delay="0"/>
                                          </p:stCondLst>
                                        </p:cTn>
                                        <p:tgtEl>
                                          <p:spTgt spid="7">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6" presetClass="emph" presetSubtype="0" repeatCount="indefinite" fill="hold" grpId="0" nodeType="clickEffect">
                                  <p:stCondLst>
                                    <p:cond delay="0"/>
                                  </p:stCondLst>
                                  <p:iterate type="lt">
                                    <p:tmPct val="10000"/>
                                  </p:iterate>
                                  <p:childTnLst>
                                    <p:animScale>
                                      <p:cBhvr>
                                        <p:cTn id="19" dur="250" autoRev="1" fill="hold">
                                          <p:stCondLst>
                                            <p:cond delay="0"/>
                                          </p:stCondLst>
                                        </p:cTn>
                                        <p:tgtEl>
                                          <p:spTgt spid="7">
                                            <p:txEl>
                                              <p:pRg st="2" end="2"/>
                                            </p:txEl>
                                          </p:spTgt>
                                        </p:tgtEl>
                                      </p:cBhvr>
                                      <p:to x="80000" y="100000"/>
                                    </p:animScale>
                                    <p:anim by="(#ppt_w*0.10)" calcmode="lin" valueType="num">
                                      <p:cBhvr>
                                        <p:cTn id="20" dur="250" autoRev="1" fill="hold">
                                          <p:stCondLst>
                                            <p:cond delay="0"/>
                                          </p:stCondLst>
                                        </p:cTn>
                                        <p:tgtEl>
                                          <p:spTgt spid="7">
                                            <p:txEl>
                                              <p:pRg st="2" end="2"/>
                                            </p:txEl>
                                          </p:spTgt>
                                        </p:tgtEl>
                                        <p:attrNameLst>
                                          <p:attrName>ppt_x</p:attrName>
                                        </p:attrNameLst>
                                      </p:cBhvr>
                                    </p:anim>
                                    <p:anim by="(-#ppt_w*0.10)" calcmode="lin" valueType="num">
                                      <p:cBhvr>
                                        <p:cTn id="21" dur="250" autoRev="1" fill="hold">
                                          <p:stCondLst>
                                            <p:cond delay="0"/>
                                          </p:stCondLst>
                                        </p:cTn>
                                        <p:tgtEl>
                                          <p:spTgt spid="7">
                                            <p:txEl>
                                              <p:pRg st="2" end="2"/>
                                            </p:txEl>
                                          </p:spTgt>
                                        </p:tgtEl>
                                        <p:attrNameLst>
                                          <p:attrName>ppt_y</p:attrName>
                                        </p:attrNameLst>
                                      </p:cBhvr>
                                    </p:anim>
                                    <p:animRot by="-480000">
                                      <p:cBhvr>
                                        <p:cTn id="22" dur="250" autoRev="1" fill="hold">
                                          <p:stCondLst>
                                            <p:cond delay="0"/>
                                          </p:stCondLst>
                                        </p:cTn>
                                        <p:tgtEl>
                                          <p:spTgt spid="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5720" y="188640"/>
            <a:ext cx="862968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2200" b="1" dirty="0" smtClean="0">
                <a:solidFill>
                  <a:schemeClr val="bg2">
                    <a:lumMod val="10000"/>
                  </a:schemeClr>
                </a:solidFill>
                <a:latin typeface="Times New Roman" pitchFamily="18" charset="0"/>
                <a:cs typeface="Times New Roman" pitchFamily="18" charset="0"/>
              </a:rPr>
              <a:t>Instructions</a:t>
            </a:r>
            <a:r>
              <a:rPr lang="en-US" altLang="ko-KR" sz="2200" dirty="0" smtClean="0">
                <a:solidFill>
                  <a:schemeClr val="bg2">
                    <a:lumMod val="10000"/>
                  </a:schemeClr>
                </a:solidFill>
                <a:latin typeface="Times New Roman" pitchFamily="18" charset="0"/>
                <a:cs typeface="Times New Roman" pitchFamily="18" charset="0"/>
              </a:rPr>
              <a:t>: </a:t>
            </a:r>
            <a:r>
              <a:rPr lang="en-US" altLang="ko-KR" sz="2200" dirty="0" smtClean="0">
                <a:solidFill>
                  <a:schemeClr val="bg2">
                    <a:lumMod val="10000"/>
                  </a:schemeClr>
                </a:solidFill>
                <a:latin typeface="Times New Roman" pitchFamily="18" charset="0"/>
                <a:cs typeface="Times New Roman" pitchFamily="18" charset="0"/>
              </a:rPr>
              <a:t>Choose only three types of language syllabus that are more useful in English education in Korea, and then answer the two questions.</a:t>
            </a:r>
            <a:endParaRPr lang="ko-KR" altLang="en-US" sz="2200" dirty="0">
              <a:solidFill>
                <a:schemeClr val="bg2">
                  <a:lumMod val="10000"/>
                </a:schemeClr>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641222027"/>
              </p:ext>
            </p:extLst>
          </p:nvPr>
        </p:nvGraphicFramePr>
        <p:xfrm>
          <a:off x="357158" y="1202383"/>
          <a:ext cx="8429684" cy="5291777"/>
        </p:xfrm>
        <a:graphic>
          <a:graphicData uri="http://schemas.openxmlformats.org/drawingml/2006/table">
            <a:tbl>
              <a:tblPr firstRow="1" bandRow="1">
                <a:tableStyleId>{F5AB1C69-6EDB-4FF4-983F-18BD219EF322}</a:tableStyleId>
              </a:tblPr>
              <a:tblGrid>
                <a:gridCol w="2357454"/>
                <a:gridCol w="6072230"/>
              </a:tblGrid>
              <a:tr h="1146497">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Types of Language Syllabus</a:t>
                      </a:r>
                      <a:endParaRPr lang="ko-KR" altLang="en-US" sz="2000" dirty="0">
                        <a:solidFill>
                          <a:schemeClr val="tx1">
                            <a:lumMod val="50000"/>
                          </a:schemeClr>
                        </a:solidFill>
                        <a:latin typeface="Times New Roman" pitchFamily="18" charset="0"/>
                        <a:cs typeface="Times New Roman" pitchFamily="18" charset="0"/>
                      </a:endParaRPr>
                    </a:p>
                  </a:txBody>
                  <a:tcPr/>
                </a:tc>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Questions</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What are your goals or objectives in the</a:t>
                      </a:r>
                      <a:r>
                        <a:rPr lang="en-US" altLang="ko-KR" sz="1600" b="1" i="0" baseline="0" dirty="0" smtClean="0">
                          <a:solidFill>
                            <a:schemeClr val="tx1">
                              <a:lumMod val="50000"/>
                            </a:schemeClr>
                          </a:solidFill>
                          <a:latin typeface="Times New Roman" pitchFamily="18" charset="0"/>
                          <a:cs typeface="Times New Roman" pitchFamily="18" charset="0"/>
                        </a:rPr>
                        <a:t> </a:t>
                      </a:r>
                      <a:r>
                        <a:rPr lang="en-US" altLang="ko-KR" sz="1600" b="1" i="0" dirty="0" smtClean="0">
                          <a:solidFill>
                            <a:schemeClr val="tx1">
                              <a:lumMod val="50000"/>
                            </a:schemeClr>
                          </a:solidFill>
                          <a:latin typeface="Times New Roman" pitchFamily="18" charset="0"/>
                          <a:cs typeface="Times New Roman" pitchFamily="18" charset="0"/>
                        </a:rPr>
                        <a:t>class you are teaching?</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Why</a:t>
                      </a:r>
                      <a:r>
                        <a:rPr lang="en-US" altLang="ko-KR" sz="1600" b="1" i="0" baseline="0" dirty="0" smtClean="0">
                          <a:solidFill>
                            <a:schemeClr val="tx1">
                              <a:lumMod val="50000"/>
                            </a:schemeClr>
                          </a:solidFill>
                          <a:latin typeface="Times New Roman" pitchFamily="18" charset="0"/>
                          <a:cs typeface="Times New Roman" pitchFamily="18" charset="0"/>
                        </a:rPr>
                        <a:t> do you prefer that particular type of syllabus? Do they benefit your students?</a:t>
                      </a:r>
                    </a:p>
                  </a:txBody>
                  <a:tcPr/>
                </a:tc>
              </a:tr>
              <a:tr h="3166859">
                <a:tc>
                  <a:txBody>
                    <a:bodyPr/>
                    <a:lstStyle/>
                    <a:p>
                      <a:pPr latinLnBrk="1"/>
                      <a:r>
                        <a:rPr lang="en-US" altLang="ko-KR" sz="2000" dirty="0" smtClean="0">
                          <a:solidFill>
                            <a:schemeClr val="tx1">
                              <a:lumMod val="50000"/>
                            </a:schemeClr>
                          </a:solidFill>
                          <a:latin typeface="Times New Roman" pitchFamily="18" charset="0"/>
                          <a:cs typeface="Times New Roman" pitchFamily="18" charset="0"/>
                        </a:rPr>
                        <a:t>Example:</a:t>
                      </a:r>
                      <a:r>
                        <a:rPr lang="en-US" altLang="ko-KR" sz="2000" baseline="0" dirty="0" smtClean="0">
                          <a:solidFill>
                            <a:schemeClr val="tx1">
                              <a:lumMod val="50000"/>
                            </a:schemeClr>
                          </a:solidFill>
                          <a:latin typeface="Times New Roman" pitchFamily="18" charset="0"/>
                          <a:cs typeface="Times New Roman" pitchFamily="18" charset="0"/>
                        </a:rPr>
                        <a:t> </a:t>
                      </a:r>
                    </a:p>
                    <a:p>
                      <a:pPr latinLnBrk="1"/>
                      <a:r>
                        <a:rPr lang="en-US" altLang="ko-KR" sz="2000" baseline="0" dirty="0" smtClean="0">
                          <a:solidFill>
                            <a:schemeClr val="tx1">
                              <a:lumMod val="50000"/>
                            </a:schemeClr>
                          </a:solidFill>
                          <a:latin typeface="Times New Roman" pitchFamily="18" charset="0"/>
                          <a:cs typeface="Times New Roman" pitchFamily="18" charset="0"/>
                        </a:rPr>
                        <a:t>Task-based syllabus</a:t>
                      </a:r>
                      <a:endParaRPr lang="ko-KR" altLang="en-US" sz="2000" i="1" dirty="0">
                        <a:solidFill>
                          <a:schemeClr val="tx1">
                            <a:lumMod val="50000"/>
                          </a:schemeClr>
                        </a:solidFill>
                        <a:latin typeface="Times New Roman" pitchFamily="18" charset="0"/>
                        <a:cs typeface="Times New Roman" pitchFamily="18" charset="0"/>
                      </a:endParaRPr>
                    </a:p>
                  </a:txBody>
                  <a:tcPr/>
                </a:tc>
                <a:tc>
                  <a:txBody>
                    <a:bodyPr/>
                    <a:lstStyle/>
                    <a:p>
                      <a:pPr algn="just" latinLnBrk="1"/>
                      <a:r>
                        <a:rPr lang="en-US" altLang="ko-KR" sz="1900" dirty="0" smtClean="0">
                          <a:solidFill>
                            <a:schemeClr val="tx1">
                              <a:lumMod val="50000"/>
                            </a:schemeClr>
                          </a:solidFill>
                          <a:latin typeface="Times New Roman" pitchFamily="18" charset="0"/>
                          <a:cs typeface="Times New Roman" pitchFamily="18" charset="0"/>
                        </a:rPr>
                        <a:t>One goal for my class is to let the students</a:t>
                      </a:r>
                      <a:r>
                        <a:rPr lang="en-US" altLang="ko-KR" sz="1900" baseline="0" dirty="0" smtClean="0">
                          <a:solidFill>
                            <a:schemeClr val="tx1">
                              <a:lumMod val="50000"/>
                            </a:schemeClr>
                          </a:solidFill>
                          <a:latin typeface="Times New Roman" pitchFamily="18" charset="0"/>
                          <a:cs typeface="Times New Roman" pitchFamily="18" charset="0"/>
                        </a:rPr>
                        <a:t> learn and practice communicative English by following my instructions or activities that are carefully-prepared for them. Another goal is to make students more organized in giving details and discussing important points. Lastly, asking them to stand in front of the class while speaking develops confidence and self-esteem.</a:t>
                      </a:r>
                    </a:p>
                    <a:p>
                      <a:pPr algn="just" latinLnBrk="1"/>
                      <a:endParaRPr lang="en-US" altLang="ko-KR" sz="1900" baseline="0" dirty="0" smtClean="0">
                        <a:solidFill>
                          <a:schemeClr val="tx1">
                            <a:lumMod val="50000"/>
                          </a:schemeClr>
                        </a:solidFill>
                        <a:latin typeface="Times New Roman" pitchFamily="18" charset="0"/>
                        <a:cs typeface="Times New Roman" pitchFamily="18" charset="0"/>
                      </a:endParaRPr>
                    </a:p>
                    <a:p>
                      <a:pPr algn="just" latinLnBrk="1"/>
                      <a:r>
                        <a:rPr lang="en-US" altLang="ko-KR" sz="1900" baseline="0" dirty="0" smtClean="0">
                          <a:solidFill>
                            <a:schemeClr val="tx1">
                              <a:lumMod val="50000"/>
                            </a:schemeClr>
                          </a:solidFill>
                          <a:latin typeface="Times New Roman" pitchFamily="18" charset="0"/>
                          <a:cs typeface="Times New Roman" pitchFamily="18" charset="0"/>
                        </a:rPr>
                        <a:t>Task-based activities transform students’ fluency and confidence without grammar correction during their presentation or talking time. Any correction is only done after each task which students find it more appealing and less threatening, thus making them more motivated to practice the language and reinforce positive attitude.</a:t>
                      </a:r>
                    </a:p>
                  </a:txBody>
                  <a:tcPr/>
                </a:tc>
              </a:tr>
            </a:tbl>
          </a:graphicData>
        </a:graphic>
      </p:graphicFrame>
      <p:sp>
        <p:nvSpPr>
          <p:cNvPr id="11" name="Date Placeholder 4"/>
          <p:cNvSpPr>
            <a:spLocks noGrp="1"/>
          </p:cNvSpPr>
          <p:nvPr>
            <p:ph type="dt" sz="quarter" idx="4294967295"/>
          </p:nvPr>
        </p:nvSpPr>
        <p:spPr>
          <a:xfrm>
            <a:off x="251520" y="6346651"/>
            <a:ext cx="6419056" cy="457200"/>
          </a:xfrm>
          <a:prstGeom prst="rect">
            <a:avLst/>
          </a:prstGeom>
        </p:spPr>
        <p:txBody>
          <a:bodyPr/>
          <a:lstStyle/>
          <a:p>
            <a:r>
              <a:rPr lang="en-US" altLang="ko-KR" sz="1000" smtClean="0">
                <a:solidFill>
                  <a:srgbClr val="002060"/>
                </a:solidFill>
                <a:effectLst/>
              </a:rPr>
              <a:t>Unit 4. Types of Syllabus with their Materials (Dr. Ian Done D. Ramos, 2017)</a:t>
            </a:r>
            <a:endParaRPr lang="en-US" altLang="zh-TW" sz="1000" dirty="0">
              <a:solidFill>
                <a:srgbClr val="002060"/>
              </a:solidFill>
              <a:effectLst/>
            </a:endParaRPr>
          </a:p>
        </p:txBody>
      </p:sp>
      <p:sp>
        <p:nvSpPr>
          <p:cNvPr id="12" name="Slide Number Placeholder 3"/>
          <p:cNvSpPr>
            <a:spLocks noGrp="1"/>
          </p:cNvSpPr>
          <p:nvPr>
            <p:ph type="sldNum" sz="quarter" idx="4294967295"/>
          </p:nvPr>
        </p:nvSpPr>
        <p:spPr>
          <a:xfrm>
            <a:off x="6553200" y="6346651"/>
            <a:ext cx="2133600" cy="457200"/>
          </a:xfrm>
          <a:prstGeom prst="rect">
            <a:avLst/>
          </a:prstGeom>
        </p:spPr>
        <p:txBody>
          <a:bodyPr/>
          <a:lstStyle/>
          <a:p>
            <a:pPr algn="r"/>
            <a:endParaRPr lang="en-US" altLang="zh-TW" sz="1000" dirty="0" smtClean="0">
              <a:effectLst/>
            </a:endParaRPr>
          </a:p>
          <a:p>
            <a:pPr algn="r"/>
            <a:endParaRPr lang="en-US" altLang="zh-TW" sz="500" dirty="0" smtClean="0"/>
          </a:p>
          <a:p>
            <a:pPr algn="r"/>
            <a:fld id="{E118A632-0FF6-46DF-8221-A5D44E630D95}" type="slidenum">
              <a:rPr lang="en-US" altLang="zh-TW" sz="1000" smtClean="0">
                <a:effectLst/>
              </a:rPr>
              <a:pPr algn="r"/>
              <a:t>2</a:t>
            </a:fld>
            <a:endParaRPr lang="en-US" altLang="zh-TW" sz="10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641222027"/>
              </p:ext>
            </p:extLst>
          </p:nvPr>
        </p:nvGraphicFramePr>
        <p:xfrm>
          <a:off x="357158" y="260648"/>
          <a:ext cx="8429684" cy="6120680"/>
        </p:xfrm>
        <a:graphic>
          <a:graphicData uri="http://schemas.openxmlformats.org/drawingml/2006/table">
            <a:tbl>
              <a:tblPr firstRow="1" bandRow="1">
                <a:tableStyleId>{F5AB1C69-6EDB-4FF4-983F-18BD219EF322}</a:tableStyleId>
              </a:tblPr>
              <a:tblGrid>
                <a:gridCol w="2357454"/>
                <a:gridCol w="6072230"/>
              </a:tblGrid>
              <a:tr h="1326084">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Types of Language Syllabus</a:t>
                      </a:r>
                      <a:endParaRPr lang="ko-KR" altLang="en-US" sz="2000" dirty="0">
                        <a:solidFill>
                          <a:schemeClr val="tx1">
                            <a:lumMod val="50000"/>
                          </a:schemeClr>
                        </a:solidFill>
                        <a:latin typeface="Times New Roman" pitchFamily="18" charset="0"/>
                        <a:cs typeface="Times New Roman" pitchFamily="18" charset="0"/>
                      </a:endParaRPr>
                    </a:p>
                  </a:txBody>
                  <a:tcPr/>
                </a:tc>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Questions</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What are your goals or objectives in the</a:t>
                      </a:r>
                      <a:r>
                        <a:rPr lang="en-US" altLang="ko-KR" sz="1600" b="1" i="0" baseline="0" dirty="0" smtClean="0">
                          <a:solidFill>
                            <a:schemeClr val="tx1">
                              <a:lumMod val="50000"/>
                            </a:schemeClr>
                          </a:solidFill>
                          <a:latin typeface="Times New Roman" pitchFamily="18" charset="0"/>
                          <a:cs typeface="Times New Roman" pitchFamily="18" charset="0"/>
                        </a:rPr>
                        <a:t> </a:t>
                      </a:r>
                      <a:r>
                        <a:rPr lang="en-US" altLang="ko-KR" sz="1600" b="1" i="0" dirty="0" smtClean="0">
                          <a:solidFill>
                            <a:schemeClr val="tx1">
                              <a:lumMod val="50000"/>
                            </a:schemeClr>
                          </a:solidFill>
                          <a:latin typeface="Times New Roman" pitchFamily="18" charset="0"/>
                          <a:cs typeface="Times New Roman" pitchFamily="18" charset="0"/>
                        </a:rPr>
                        <a:t>class you are teaching?</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Why</a:t>
                      </a:r>
                      <a:r>
                        <a:rPr lang="en-US" altLang="ko-KR" sz="1600" b="1" i="0" baseline="0" dirty="0" smtClean="0">
                          <a:solidFill>
                            <a:schemeClr val="tx1">
                              <a:lumMod val="50000"/>
                            </a:schemeClr>
                          </a:solidFill>
                          <a:latin typeface="Times New Roman" pitchFamily="18" charset="0"/>
                          <a:cs typeface="Times New Roman" pitchFamily="18" charset="0"/>
                        </a:rPr>
                        <a:t> do you prefer that particular type of syllabus? Do they benefit your students?</a:t>
                      </a:r>
                    </a:p>
                  </a:txBody>
                  <a:tcPr/>
                </a:tc>
              </a:tr>
              <a:tr h="4794596">
                <a:tc>
                  <a:txBody>
                    <a:bodyPr/>
                    <a:lstStyle/>
                    <a:p>
                      <a:pPr latinLnBrk="1"/>
                      <a:r>
                        <a:rPr lang="en-US" altLang="ko-KR" sz="2000" dirty="0" smtClean="0">
                          <a:solidFill>
                            <a:schemeClr val="tx1">
                              <a:lumMod val="50000"/>
                            </a:schemeClr>
                          </a:solidFill>
                          <a:latin typeface="Times New Roman" pitchFamily="18" charset="0"/>
                          <a:cs typeface="Times New Roman" pitchFamily="18" charset="0"/>
                        </a:rPr>
                        <a:t>1. </a:t>
                      </a:r>
                      <a:endParaRPr lang="ko-KR" altLang="en-US" sz="2000" i="1" dirty="0">
                        <a:solidFill>
                          <a:schemeClr val="tx1">
                            <a:lumMod val="50000"/>
                          </a:schemeClr>
                        </a:solidFill>
                        <a:latin typeface="Times New Roman" pitchFamily="18" charset="0"/>
                        <a:cs typeface="Times New Roman" pitchFamily="18" charset="0"/>
                      </a:endParaRPr>
                    </a:p>
                  </a:txBody>
                  <a:tcPr/>
                </a:tc>
                <a:tc>
                  <a:txBody>
                    <a:bodyPr/>
                    <a:lstStyle/>
                    <a:p>
                      <a:pPr algn="just" latinLnBrk="1"/>
                      <a:endParaRPr lang="en-US" altLang="ko-KR" sz="1900" baseline="0" dirty="0" smtClean="0">
                        <a:solidFill>
                          <a:schemeClr val="tx1">
                            <a:lumMod val="50000"/>
                          </a:schemeClr>
                        </a:solidFill>
                        <a:latin typeface="Times New Roman" pitchFamily="18" charset="0"/>
                        <a:cs typeface="Times New Roman" pitchFamily="18" charset="0"/>
                      </a:endParaRPr>
                    </a:p>
                  </a:txBody>
                  <a:tcPr/>
                </a:tc>
              </a:tr>
            </a:tbl>
          </a:graphicData>
        </a:graphic>
      </p:graphicFrame>
      <p:sp>
        <p:nvSpPr>
          <p:cNvPr id="11" name="Date Placeholder 4"/>
          <p:cNvSpPr>
            <a:spLocks noGrp="1"/>
          </p:cNvSpPr>
          <p:nvPr>
            <p:ph type="dt" sz="quarter" idx="4294967295"/>
          </p:nvPr>
        </p:nvSpPr>
        <p:spPr>
          <a:xfrm>
            <a:off x="251520" y="6346651"/>
            <a:ext cx="6419056" cy="457200"/>
          </a:xfrm>
          <a:prstGeom prst="rect">
            <a:avLst/>
          </a:prstGeom>
        </p:spPr>
        <p:txBody>
          <a:bodyPr/>
          <a:lstStyle/>
          <a:p>
            <a:r>
              <a:rPr lang="en-US" altLang="ko-KR" sz="1000" smtClean="0">
                <a:solidFill>
                  <a:srgbClr val="002060"/>
                </a:solidFill>
                <a:effectLst/>
              </a:rPr>
              <a:t>Unit 4. Types of Syllabus with their Materials (Dr. Ian Done D. Ramos, 2017)</a:t>
            </a:r>
            <a:endParaRPr lang="en-US" altLang="zh-TW" sz="1000" dirty="0">
              <a:solidFill>
                <a:srgbClr val="002060"/>
              </a:solidFill>
              <a:effectLst/>
            </a:endParaRPr>
          </a:p>
        </p:txBody>
      </p:sp>
      <p:sp>
        <p:nvSpPr>
          <p:cNvPr id="12" name="Slide Number Placeholder 3"/>
          <p:cNvSpPr>
            <a:spLocks noGrp="1"/>
          </p:cNvSpPr>
          <p:nvPr>
            <p:ph type="sldNum" sz="quarter" idx="4294967295"/>
          </p:nvPr>
        </p:nvSpPr>
        <p:spPr>
          <a:xfrm>
            <a:off x="6553200" y="6346651"/>
            <a:ext cx="2133600" cy="457200"/>
          </a:xfrm>
          <a:prstGeom prst="rect">
            <a:avLst/>
          </a:prstGeom>
        </p:spPr>
        <p:txBody>
          <a:bodyPr/>
          <a:lstStyle/>
          <a:p>
            <a:pPr algn="r"/>
            <a:endParaRPr lang="en-US" altLang="zh-TW" sz="1000" dirty="0" smtClean="0">
              <a:effectLst/>
            </a:endParaRPr>
          </a:p>
          <a:p>
            <a:pPr algn="r"/>
            <a:endParaRPr lang="en-US" altLang="zh-TW" sz="500" dirty="0" smtClean="0"/>
          </a:p>
          <a:p>
            <a:pPr algn="r"/>
            <a:fld id="{E118A632-0FF6-46DF-8221-A5D44E630D95}" type="slidenum">
              <a:rPr lang="en-US" altLang="zh-TW" sz="1000" smtClean="0">
                <a:effectLst/>
              </a:rPr>
              <a:pPr algn="r"/>
              <a:t>3</a:t>
            </a:fld>
            <a:endParaRPr lang="en-US" altLang="zh-TW" sz="10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641222027"/>
              </p:ext>
            </p:extLst>
          </p:nvPr>
        </p:nvGraphicFramePr>
        <p:xfrm>
          <a:off x="357158" y="260648"/>
          <a:ext cx="8429684" cy="6120680"/>
        </p:xfrm>
        <a:graphic>
          <a:graphicData uri="http://schemas.openxmlformats.org/drawingml/2006/table">
            <a:tbl>
              <a:tblPr firstRow="1" bandRow="1">
                <a:tableStyleId>{F5AB1C69-6EDB-4FF4-983F-18BD219EF322}</a:tableStyleId>
              </a:tblPr>
              <a:tblGrid>
                <a:gridCol w="2357454"/>
                <a:gridCol w="6072230"/>
              </a:tblGrid>
              <a:tr h="1326084">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Types of Language Syllabus</a:t>
                      </a:r>
                      <a:endParaRPr lang="ko-KR" altLang="en-US" sz="2000" dirty="0">
                        <a:solidFill>
                          <a:schemeClr val="tx1">
                            <a:lumMod val="50000"/>
                          </a:schemeClr>
                        </a:solidFill>
                        <a:latin typeface="Times New Roman" pitchFamily="18" charset="0"/>
                        <a:cs typeface="Times New Roman" pitchFamily="18" charset="0"/>
                      </a:endParaRPr>
                    </a:p>
                  </a:txBody>
                  <a:tcPr/>
                </a:tc>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Questions</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What are your goals or objectives in the</a:t>
                      </a:r>
                      <a:r>
                        <a:rPr lang="en-US" altLang="ko-KR" sz="1600" b="1" i="0" baseline="0" dirty="0" smtClean="0">
                          <a:solidFill>
                            <a:schemeClr val="tx1">
                              <a:lumMod val="50000"/>
                            </a:schemeClr>
                          </a:solidFill>
                          <a:latin typeface="Times New Roman" pitchFamily="18" charset="0"/>
                          <a:cs typeface="Times New Roman" pitchFamily="18" charset="0"/>
                        </a:rPr>
                        <a:t> </a:t>
                      </a:r>
                      <a:r>
                        <a:rPr lang="en-US" altLang="ko-KR" sz="1600" b="1" i="0" dirty="0" smtClean="0">
                          <a:solidFill>
                            <a:schemeClr val="tx1">
                              <a:lumMod val="50000"/>
                            </a:schemeClr>
                          </a:solidFill>
                          <a:latin typeface="Times New Roman" pitchFamily="18" charset="0"/>
                          <a:cs typeface="Times New Roman" pitchFamily="18" charset="0"/>
                        </a:rPr>
                        <a:t>class you are teaching?</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Why</a:t>
                      </a:r>
                      <a:r>
                        <a:rPr lang="en-US" altLang="ko-KR" sz="1600" b="1" i="0" baseline="0" dirty="0" smtClean="0">
                          <a:solidFill>
                            <a:schemeClr val="tx1">
                              <a:lumMod val="50000"/>
                            </a:schemeClr>
                          </a:solidFill>
                          <a:latin typeface="Times New Roman" pitchFamily="18" charset="0"/>
                          <a:cs typeface="Times New Roman" pitchFamily="18" charset="0"/>
                        </a:rPr>
                        <a:t> do you prefer that particular type of syllabus? Do they benefit your students?</a:t>
                      </a:r>
                    </a:p>
                  </a:txBody>
                  <a:tcPr/>
                </a:tc>
              </a:tr>
              <a:tr h="4794596">
                <a:tc>
                  <a:txBody>
                    <a:bodyPr/>
                    <a:lstStyle/>
                    <a:p>
                      <a:pPr latinLnBrk="1"/>
                      <a:r>
                        <a:rPr lang="en-US" altLang="ko-KR" sz="2000" dirty="0" smtClean="0">
                          <a:solidFill>
                            <a:schemeClr val="tx1">
                              <a:lumMod val="50000"/>
                            </a:schemeClr>
                          </a:solidFill>
                          <a:latin typeface="Times New Roman" pitchFamily="18" charset="0"/>
                          <a:cs typeface="Times New Roman" pitchFamily="18" charset="0"/>
                        </a:rPr>
                        <a:t>2. </a:t>
                      </a:r>
                      <a:endParaRPr lang="ko-KR" altLang="en-US" sz="2000" i="1" dirty="0">
                        <a:solidFill>
                          <a:schemeClr val="tx1">
                            <a:lumMod val="50000"/>
                          </a:schemeClr>
                        </a:solidFill>
                        <a:latin typeface="Times New Roman" pitchFamily="18" charset="0"/>
                        <a:cs typeface="Times New Roman" pitchFamily="18" charset="0"/>
                      </a:endParaRPr>
                    </a:p>
                  </a:txBody>
                  <a:tcPr/>
                </a:tc>
                <a:tc>
                  <a:txBody>
                    <a:bodyPr/>
                    <a:lstStyle/>
                    <a:p>
                      <a:pPr algn="just" latinLnBrk="1"/>
                      <a:endParaRPr lang="en-US" altLang="ko-KR" sz="1900" baseline="0" dirty="0" smtClean="0">
                        <a:solidFill>
                          <a:schemeClr val="tx1">
                            <a:lumMod val="50000"/>
                          </a:schemeClr>
                        </a:solidFill>
                        <a:latin typeface="Times New Roman" pitchFamily="18" charset="0"/>
                        <a:cs typeface="Times New Roman" pitchFamily="18" charset="0"/>
                      </a:endParaRPr>
                    </a:p>
                  </a:txBody>
                  <a:tcPr/>
                </a:tc>
              </a:tr>
            </a:tbl>
          </a:graphicData>
        </a:graphic>
      </p:graphicFrame>
      <p:sp>
        <p:nvSpPr>
          <p:cNvPr id="11" name="Date Placeholder 4"/>
          <p:cNvSpPr>
            <a:spLocks noGrp="1"/>
          </p:cNvSpPr>
          <p:nvPr>
            <p:ph type="dt" sz="quarter" idx="4294967295"/>
          </p:nvPr>
        </p:nvSpPr>
        <p:spPr>
          <a:xfrm>
            <a:off x="251520" y="6346651"/>
            <a:ext cx="6419056" cy="457200"/>
          </a:xfrm>
          <a:prstGeom prst="rect">
            <a:avLst/>
          </a:prstGeom>
        </p:spPr>
        <p:txBody>
          <a:bodyPr/>
          <a:lstStyle/>
          <a:p>
            <a:r>
              <a:rPr lang="en-US" altLang="ko-KR" sz="1000" smtClean="0">
                <a:solidFill>
                  <a:srgbClr val="002060"/>
                </a:solidFill>
                <a:effectLst/>
              </a:rPr>
              <a:t>Unit 4. Types of Syllabus with their Materials (Dr. Ian Done D. Ramos, 2017)</a:t>
            </a:r>
            <a:endParaRPr lang="en-US" altLang="zh-TW" sz="1000" dirty="0">
              <a:solidFill>
                <a:srgbClr val="002060"/>
              </a:solidFill>
              <a:effectLst/>
            </a:endParaRPr>
          </a:p>
        </p:txBody>
      </p:sp>
      <p:sp>
        <p:nvSpPr>
          <p:cNvPr id="12" name="Slide Number Placeholder 3"/>
          <p:cNvSpPr>
            <a:spLocks noGrp="1"/>
          </p:cNvSpPr>
          <p:nvPr>
            <p:ph type="sldNum" sz="quarter" idx="4294967295"/>
          </p:nvPr>
        </p:nvSpPr>
        <p:spPr>
          <a:xfrm>
            <a:off x="6553200" y="6346651"/>
            <a:ext cx="2133600" cy="457200"/>
          </a:xfrm>
          <a:prstGeom prst="rect">
            <a:avLst/>
          </a:prstGeom>
        </p:spPr>
        <p:txBody>
          <a:bodyPr/>
          <a:lstStyle/>
          <a:p>
            <a:pPr algn="r"/>
            <a:endParaRPr lang="en-US" altLang="zh-TW" sz="1000" dirty="0" smtClean="0">
              <a:effectLst/>
            </a:endParaRPr>
          </a:p>
          <a:p>
            <a:pPr algn="r"/>
            <a:endParaRPr lang="en-US" altLang="zh-TW" sz="500" dirty="0" smtClean="0"/>
          </a:p>
          <a:p>
            <a:pPr algn="r"/>
            <a:fld id="{E118A632-0FF6-46DF-8221-A5D44E630D95}" type="slidenum">
              <a:rPr lang="en-US" altLang="zh-TW" sz="1000" smtClean="0">
                <a:effectLst/>
              </a:rPr>
              <a:pPr algn="r"/>
              <a:t>4</a:t>
            </a:fld>
            <a:endParaRPr lang="en-US" altLang="zh-TW" sz="10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641222027"/>
              </p:ext>
            </p:extLst>
          </p:nvPr>
        </p:nvGraphicFramePr>
        <p:xfrm>
          <a:off x="357158" y="260648"/>
          <a:ext cx="8429684" cy="6120680"/>
        </p:xfrm>
        <a:graphic>
          <a:graphicData uri="http://schemas.openxmlformats.org/drawingml/2006/table">
            <a:tbl>
              <a:tblPr firstRow="1" bandRow="1">
                <a:tableStyleId>{F5AB1C69-6EDB-4FF4-983F-18BD219EF322}</a:tableStyleId>
              </a:tblPr>
              <a:tblGrid>
                <a:gridCol w="2357454"/>
                <a:gridCol w="6072230"/>
              </a:tblGrid>
              <a:tr h="1326084">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Types of Language Syllabus</a:t>
                      </a:r>
                      <a:endParaRPr lang="ko-KR" altLang="en-US" sz="2000" dirty="0">
                        <a:solidFill>
                          <a:schemeClr val="tx1">
                            <a:lumMod val="50000"/>
                          </a:schemeClr>
                        </a:solidFill>
                        <a:latin typeface="Times New Roman" pitchFamily="18" charset="0"/>
                        <a:cs typeface="Times New Roman" pitchFamily="18" charset="0"/>
                      </a:endParaRPr>
                    </a:p>
                  </a:txBody>
                  <a:tcPr/>
                </a:tc>
                <a:tc>
                  <a:txBody>
                    <a:bodyPr/>
                    <a:lstStyle/>
                    <a:p>
                      <a:pPr algn="ctr" latinLnBrk="1"/>
                      <a:r>
                        <a:rPr lang="en-US" altLang="ko-KR" sz="2000" dirty="0" smtClean="0">
                          <a:solidFill>
                            <a:schemeClr val="tx1">
                              <a:lumMod val="50000"/>
                            </a:schemeClr>
                          </a:solidFill>
                          <a:latin typeface="Times New Roman" pitchFamily="18" charset="0"/>
                          <a:cs typeface="Times New Roman" pitchFamily="18" charset="0"/>
                        </a:rPr>
                        <a:t>Questions</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What are your goals or objectives in the</a:t>
                      </a:r>
                      <a:r>
                        <a:rPr lang="en-US" altLang="ko-KR" sz="1600" b="1" i="0" baseline="0" dirty="0" smtClean="0">
                          <a:solidFill>
                            <a:schemeClr val="tx1">
                              <a:lumMod val="50000"/>
                            </a:schemeClr>
                          </a:solidFill>
                          <a:latin typeface="Times New Roman" pitchFamily="18" charset="0"/>
                          <a:cs typeface="Times New Roman" pitchFamily="18" charset="0"/>
                        </a:rPr>
                        <a:t> </a:t>
                      </a:r>
                      <a:r>
                        <a:rPr lang="en-US" altLang="ko-KR" sz="1600" b="1" i="0" dirty="0" smtClean="0">
                          <a:solidFill>
                            <a:schemeClr val="tx1">
                              <a:lumMod val="50000"/>
                            </a:schemeClr>
                          </a:solidFill>
                          <a:latin typeface="Times New Roman" pitchFamily="18" charset="0"/>
                          <a:cs typeface="Times New Roman" pitchFamily="18" charset="0"/>
                        </a:rPr>
                        <a:t>class you are teaching?</a:t>
                      </a:r>
                    </a:p>
                    <a:p>
                      <a:pPr marL="342900" indent="-342900" algn="just" latinLnBrk="1">
                        <a:buFont typeface="+mj-lt"/>
                        <a:buAutoNum type="arabicPeriod"/>
                      </a:pPr>
                      <a:r>
                        <a:rPr lang="en-US" altLang="ko-KR" sz="1600" b="1" i="0" dirty="0" smtClean="0">
                          <a:solidFill>
                            <a:schemeClr val="tx1">
                              <a:lumMod val="50000"/>
                            </a:schemeClr>
                          </a:solidFill>
                          <a:latin typeface="Times New Roman" pitchFamily="18" charset="0"/>
                          <a:cs typeface="Times New Roman" pitchFamily="18" charset="0"/>
                        </a:rPr>
                        <a:t>Why</a:t>
                      </a:r>
                      <a:r>
                        <a:rPr lang="en-US" altLang="ko-KR" sz="1600" b="1" i="0" baseline="0" dirty="0" smtClean="0">
                          <a:solidFill>
                            <a:schemeClr val="tx1">
                              <a:lumMod val="50000"/>
                            </a:schemeClr>
                          </a:solidFill>
                          <a:latin typeface="Times New Roman" pitchFamily="18" charset="0"/>
                          <a:cs typeface="Times New Roman" pitchFamily="18" charset="0"/>
                        </a:rPr>
                        <a:t> do you prefer that particular type of syllabus? Do they benefit your students?</a:t>
                      </a:r>
                    </a:p>
                  </a:txBody>
                  <a:tcPr/>
                </a:tc>
              </a:tr>
              <a:tr h="4794596">
                <a:tc>
                  <a:txBody>
                    <a:bodyPr/>
                    <a:lstStyle/>
                    <a:p>
                      <a:pPr latinLnBrk="1"/>
                      <a:r>
                        <a:rPr lang="en-US" altLang="ko-KR" sz="2000" dirty="0" smtClean="0">
                          <a:solidFill>
                            <a:schemeClr val="tx1">
                              <a:lumMod val="50000"/>
                            </a:schemeClr>
                          </a:solidFill>
                          <a:latin typeface="Times New Roman" pitchFamily="18" charset="0"/>
                          <a:cs typeface="Times New Roman" pitchFamily="18" charset="0"/>
                        </a:rPr>
                        <a:t>3. </a:t>
                      </a:r>
                      <a:endParaRPr lang="ko-KR" altLang="en-US" sz="2000" i="1" dirty="0">
                        <a:solidFill>
                          <a:schemeClr val="tx1">
                            <a:lumMod val="50000"/>
                          </a:schemeClr>
                        </a:solidFill>
                        <a:latin typeface="Times New Roman" pitchFamily="18" charset="0"/>
                        <a:cs typeface="Times New Roman" pitchFamily="18" charset="0"/>
                      </a:endParaRPr>
                    </a:p>
                  </a:txBody>
                  <a:tcPr/>
                </a:tc>
                <a:tc>
                  <a:txBody>
                    <a:bodyPr/>
                    <a:lstStyle/>
                    <a:p>
                      <a:pPr algn="just" latinLnBrk="1"/>
                      <a:endParaRPr lang="en-US" altLang="ko-KR" sz="1900" baseline="0" dirty="0" smtClean="0">
                        <a:solidFill>
                          <a:schemeClr val="tx1">
                            <a:lumMod val="50000"/>
                          </a:schemeClr>
                        </a:solidFill>
                        <a:latin typeface="Times New Roman" pitchFamily="18" charset="0"/>
                        <a:cs typeface="Times New Roman" pitchFamily="18" charset="0"/>
                      </a:endParaRPr>
                    </a:p>
                  </a:txBody>
                  <a:tcPr/>
                </a:tc>
              </a:tr>
            </a:tbl>
          </a:graphicData>
        </a:graphic>
      </p:graphicFrame>
      <p:sp>
        <p:nvSpPr>
          <p:cNvPr id="11" name="Date Placeholder 4"/>
          <p:cNvSpPr>
            <a:spLocks noGrp="1"/>
          </p:cNvSpPr>
          <p:nvPr>
            <p:ph type="dt" sz="quarter" idx="4294967295"/>
          </p:nvPr>
        </p:nvSpPr>
        <p:spPr>
          <a:xfrm>
            <a:off x="251520" y="6346651"/>
            <a:ext cx="6419056" cy="457200"/>
          </a:xfrm>
          <a:prstGeom prst="rect">
            <a:avLst/>
          </a:prstGeom>
        </p:spPr>
        <p:txBody>
          <a:bodyPr/>
          <a:lstStyle/>
          <a:p>
            <a:r>
              <a:rPr lang="en-US" altLang="ko-KR" sz="1000" smtClean="0">
                <a:solidFill>
                  <a:srgbClr val="002060"/>
                </a:solidFill>
                <a:effectLst/>
              </a:rPr>
              <a:t>Unit 4. Types of Syllabus with their Materials (Dr. Ian Done D. Ramos, 2017)</a:t>
            </a:r>
            <a:endParaRPr lang="en-US" altLang="zh-TW" sz="1000" dirty="0">
              <a:solidFill>
                <a:srgbClr val="002060"/>
              </a:solidFill>
              <a:effectLst/>
            </a:endParaRPr>
          </a:p>
        </p:txBody>
      </p:sp>
      <p:sp>
        <p:nvSpPr>
          <p:cNvPr id="12" name="Slide Number Placeholder 3"/>
          <p:cNvSpPr>
            <a:spLocks noGrp="1"/>
          </p:cNvSpPr>
          <p:nvPr>
            <p:ph type="sldNum" sz="quarter" idx="4294967295"/>
          </p:nvPr>
        </p:nvSpPr>
        <p:spPr>
          <a:xfrm>
            <a:off x="6553200" y="6346651"/>
            <a:ext cx="2133600" cy="457200"/>
          </a:xfrm>
          <a:prstGeom prst="rect">
            <a:avLst/>
          </a:prstGeom>
        </p:spPr>
        <p:txBody>
          <a:bodyPr/>
          <a:lstStyle/>
          <a:p>
            <a:pPr algn="r"/>
            <a:endParaRPr lang="en-US" altLang="zh-TW" sz="1000" dirty="0" smtClean="0">
              <a:effectLst/>
            </a:endParaRPr>
          </a:p>
          <a:p>
            <a:pPr algn="r"/>
            <a:endParaRPr lang="en-US" altLang="zh-TW" sz="500" dirty="0" smtClean="0"/>
          </a:p>
          <a:p>
            <a:pPr algn="r"/>
            <a:fld id="{E118A632-0FF6-46DF-8221-A5D44E630D95}" type="slidenum">
              <a:rPr lang="en-US" altLang="zh-TW" sz="1000" smtClean="0">
                <a:effectLst/>
              </a:rPr>
              <a:pPr algn="r"/>
              <a:t>5</a:t>
            </a:fld>
            <a:endParaRPr lang="en-US" altLang="zh-TW" sz="10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401</Words>
  <Application>Microsoft Office PowerPoint</Application>
  <PresentationFormat>Letter Paper (8.5x11 in)</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Digital Dots</vt:lpstr>
      <vt:lpstr>Slide 1</vt:lpstr>
      <vt:lpstr>Slide 2</vt:lpstr>
      <vt:lpstr>Slide 3</vt:lpstr>
      <vt:lpstr>Slide 4</vt:lpstr>
      <vt:lpstr>Slide 5</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and tactful discussion of difficult situations</dc:title>
  <dc:creator>Smartabc</dc:creator>
  <cp:lastModifiedBy>IAN</cp:lastModifiedBy>
  <cp:revision>203</cp:revision>
  <dcterms:created xsi:type="dcterms:W3CDTF">2004-08-11T11:22:36Z</dcterms:created>
  <dcterms:modified xsi:type="dcterms:W3CDTF">2017-10-23T06:33:43Z</dcterms:modified>
</cp:coreProperties>
</file>